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56" r:id="rId2"/>
    <p:sldId id="257" r:id="rId3"/>
    <p:sldId id="258" r:id="rId4"/>
    <p:sldId id="259" r:id="rId5"/>
    <p:sldId id="260" r:id="rId6"/>
    <p:sldId id="261" r:id="rId7"/>
    <p:sldId id="275" r:id="rId8"/>
    <p:sldId id="277" r:id="rId9"/>
    <p:sldId id="278" r:id="rId10"/>
    <p:sldId id="262" r:id="rId11"/>
    <p:sldId id="265" r:id="rId12"/>
    <p:sldId id="266" r:id="rId13"/>
    <p:sldId id="274"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0" autoAdjust="0"/>
    <p:restoredTop sz="94607" autoAdjust="0"/>
  </p:normalViewPr>
  <p:slideViewPr>
    <p:cSldViewPr>
      <p:cViewPr varScale="1">
        <p:scale>
          <a:sx n="124" d="100"/>
          <a:sy n="124" d="100"/>
        </p:scale>
        <p:origin x="182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B81C4F-3A64-4530-A6D5-BFB25FBDAA28}" type="datetimeFigureOut">
              <a:rPr lang="en-US" smtClean="0"/>
              <a:pPr/>
              <a:t>7/4/23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C5D5DF-A145-4471-B26F-0849C983294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IN" dirty="0"/>
              <a:t>Introduction to India: Provide a comprehensive overview of India's geography, culture, history, and popular tourist destinations. Highlight the diversity of experiences available, including spiritual retreats, historical sites, scenic landscapes, and vibrant </a:t>
            </a:r>
            <a:r>
              <a:rPr lang="en-IN" dirty="0" err="1"/>
              <a:t>festivals.Understanding</a:t>
            </a:r>
            <a:r>
              <a:rPr lang="en-IN" dirty="0"/>
              <a:t> Client Preferences: Teach the travel agent how to effectively communicate with clients to understand their preferences, interests, and budget. This will help in tailoring the India tour packages to meet their specific </a:t>
            </a:r>
            <a:r>
              <a:rPr lang="en-IN" dirty="0" err="1"/>
              <a:t>needs.Popular</a:t>
            </a:r>
            <a:r>
              <a:rPr lang="en-IN" dirty="0"/>
              <a:t> Tourist Destinations: Familiarize the travel agent with the must-visit destinations in India, such as the Taj Mahal, Jaipur, Kerala Backwaters, Varanasi, and Goa. Explain the unique attractions, activities, and experiences available in each </a:t>
            </a:r>
            <a:r>
              <a:rPr lang="en-IN" dirty="0" err="1"/>
              <a:t>location.Cultural</a:t>
            </a:r>
            <a:r>
              <a:rPr lang="en-IN" dirty="0"/>
              <a:t> Sensitivity: Emphasize the importance of cultural sensitivity when selling India tour packages. Train the travel agent on Indian customs, traditions, and etiquette to ensure clients have a respectful and immersive </a:t>
            </a:r>
            <a:r>
              <a:rPr lang="en-IN" dirty="0" err="1"/>
              <a:t>experience.Visa</a:t>
            </a:r>
            <a:r>
              <a:rPr lang="en-IN" dirty="0"/>
              <a:t> and Travel Documentation: Guide the travel agent on the visa application process and travel documentation requirements for South American clients </a:t>
            </a:r>
            <a:r>
              <a:rPr lang="en-IN" dirty="0" err="1"/>
              <a:t>traveling</a:t>
            </a:r>
            <a:r>
              <a:rPr lang="en-IN" dirty="0"/>
              <a:t> to India. Provide detailed information on visa types, necessary supporting documents, and the application </a:t>
            </a:r>
            <a:r>
              <a:rPr lang="en-IN" dirty="0" err="1"/>
              <a:t>procedure.Accommodation</a:t>
            </a:r>
            <a:r>
              <a:rPr lang="en-IN" dirty="0"/>
              <a:t> Options: Introduce various accommodation options available in India, including luxury hotels, heritage properties, eco-resorts, and budget-friendly guesthouses. Discuss the amenities, locations, and unique features of each accommodation </a:t>
            </a:r>
            <a:r>
              <a:rPr lang="en-IN" dirty="0" err="1"/>
              <a:t>type.Transportation</a:t>
            </a:r>
            <a:r>
              <a:rPr lang="en-IN" dirty="0"/>
              <a:t> and Logistics: Explain the transportation options within India, such as domestic flights, trains, and private vehicles. Train the travel agent on booking procedures, luggage restrictions, and the most convenient routes for popular tourist </a:t>
            </a:r>
            <a:r>
              <a:rPr lang="en-IN" dirty="0" err="1"/>
              <a:t>circuits.Local</a:t>
            </a:r>
            <a:r>
              <a:rPr lang="en-IN" dirty="0"/>
              <a:t> Guides and Language: Discuss the importance of knowledgeable local guides who can enhance the client's experience in India. Provide information on the languages spoken in different regions of India and the availability of language interpreters if </a:t>
            </a:r>
            <a:r>
              <a:rPr lang="en-IN" dirty="0" err="1"/>
              <a:t>required.Unique</a:t>
            </a:r>
            <a:r>
              <a:rPr lang="en-IN" dirty="0"/>
              <a:t> Experiences and Activities: Highlight the range of unique experiences and activities that can be incorporated into India tour packages, such as yoga and meditation retreats, wildlife safaris, cooking classes, traditional dance performances, and spiritual </a:t>
            </a:r>
            <a:r>
              <a:rPr lang="en-IN" dirty="0" err="1"/>
              <a:t>ceremonies.Health</a:t>
            </a:r>
            <a:r>
              <a:rPr lang="en-IN" dirty="0"/>
              <a:t> and Safety: Educate the travel agent about health and safety considerations for </a:t>
            </a:r>
            <a:r>
              <a:rPr lang="en-IN" dirty="0" err="1"/>
              <a:t>travelers</a:t>
            </a:r>
            <a:r>
              <a:rPr lang="en-IN" dirty="0"/>
              <a:t> visiting India. Cover topics such as necessary vaccinations, travel insurance, food and water safety, and general precautions to ensure a safe and enjoyable journey for </a:t>
            </a:r>
            <a:r>
              <a:rPr lang="en-IN" dirty="0" err="1"/>
              <a:t>clients.Marketing</a:t>
            </a:r>
            <a:r>
              <a:rPr lang="en-IN" dirty="0"/>
              <a:t> and Promotions: Provide guidance on marketing strategies and effective promotional techniques to attract South American clients to India tour packages. Discuss the use of social media, online platforms, and partnerships with local travel agencies to expand reach and </a:t>
            </a:r>
            <a:r>
              <a:rPr lang="en-IN" dirty="0" err="1"/>
              <a:t>visibility.Customer</a:t>
            </a:r>
            <a:r>
              <a:rPr lang="en-IN" dirty="0"/>
              <a:t> Service and Support: Emphasize the importance of exceptional customer service throughout the booking and travel process. Train the travel agent on handling client inquiries, resolving issues, and providing ongoing support before, during, and after the trip.</a:t>
            </a:r>
          </a:p>
        </p:txBody>
      </p:sp>
      <p:sp>
        <p:nvSpPr>
          <p:cNvPr id="4" name="Slide Number Placeholder 3"/>
          <p:cNvSpPr>
            <a:spLocks noGrp="1"/>
          </p:cNvSpPr>
          <p:nvPr>
            <p:ph type="sldNum" sz="quarter" idx="10"/>
          </p:nvPr>
        </p:nvSpPr>
        <p:spPr/>
        <p:txBody>
          <a:bodyPr/>
          <a:lstStyle/>
          <a:p>
            <a:fld id="{AAC5D5DF-A145-4471-B26F-0849C983294A}"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0BE6024-A2F3-4875-ADBA-DE398D177EA3}" type="datetime1">
              <a:rPr lang="en-US" smtClean="0"/>
              <a:pPr/>
              <a:t>7/4/23</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IN"/>
              <a:t>188, F1 1st FLOOR JATTA SANKAR APARTMENT SUBHAS MARG C SCHEME JAIPUR 302001</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98FB656-E158-4C53-9ED1-AA2CC487316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4AB7E7D-73B0-4597-B11B-3460FB9563C2}" type="datetime1">
              <a:rPr lang="en-US" smtClean="0"/>
              <a:pPr/>
              <a:t>7/4/23</a:t>
            </a:fld>
            <a:endParaRPr lang="en-IN"/>
          </a:p>
        </p:txBody>
      </p:sp>
      <p:sp>
        <p:nvSpPr>
          <p:cNvPr id="5" name="Footer Placeholder 4"/>
          <p:cNvSpPr>
            <a:spLocks noGrp="1"/>
          </p:cNvSpPr>
          <p:nvPr>
            <p:ph type="ftr" sz="quarter" idx="11"/>
          </p:nvPr>
        </p:nvSpPr>
        <p:spPr/>
        <p:txBody>
          <a:bodyPr/>
          <a:lstStyle/>
          <a:p>
            <a:r>
              <a:rPr lang="en-IN"/>
              <a:t>188, F1 1st FLOOR JATTA SANKAR APARTMENT SUBHAS MARG C SCHEME JAIPUR 302001</a:t>
            </a:r>
          </a:p>
        </p:txBody>
      </p:sp>
      <p:sp>
        <p:nvSpPr>
          <p:cNvPr id="6" name="Slide Number Placeholder 5"/>
          <p:cNvSpPr>
            <a:spLocks noGrp="1"/>
          </p:cNvSpPr>
          <p:nvPr>
            <p:ph type="sldNum" sz="quarter" idx="12"/>
          </p:nvPr>
        </p:nvSpPr>
        <p:spPr/>
        <p:txBody>
          <a:bodyPr/>
          <a:lstStyle/>
          <a:p>
            <a:fld id="{E98FB656-E158-4C53-9ED1-AA2CC487316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CCC3AD1-D8E3-44D1-B705-6D3728F54F2E}" type="datetime1">
              <a:rPr lang="en-US" smtClean="0"/>
              <a:pPr/>
              <a:t>7/4/23</a:t>
            </a:fld>
            <a:endParaRPr lang="en-IN"/>
          </a:p>
        </p:txBody>
      </p:sp>
      <p:sp>
        <p:nvSpPr>
          <p:cNvPr id="5" name="Footer Placeholder 4"/>
          <p:cNvSpPr>
            <a:spLocks noGrp="1"/>
          </p:cNvSpPr>
          <p:nvPr>
            <p:ph type="ftr" sz="quarter" idx="11"/>
          </p:nvPr>
        </p:nvSpPr>
        <p:spPr/>
        <p:txBody>
          <a:bodyPr/>
          <a:lstStyle/>
          <a:p>
            <a:r>
              <a:rPr lang="en-IN"/>
              <a:t>188, F1 1st FLOOR JATTA SANKAR APARTMENT SUBHAS MARG C SCHEME JAIPUR 302001</a:t>
            </a:r>
          </a:p>
        </p:txBody>
      </p:sp>
      <p:sp>
        <p:nvSpPr>
          <p:cNvPr id="6" name="Slide Number Placeholder 5"/>
          <p:cNvSpPr>
            <a:spLocks noGrp="1"/>
          </p:cNvSpPr>
          <p:nvPr>
            <p:ph type="sldNum" sz="quarter" idx="12"/>
          </p:nvPr>
        </p:nvSpPr>
        <p:spPr/>
        <p:txBody>
          <a:bodyPr/>
          <a:lstStyle/>
          <a:p>
            <a:fld id="{E98FB656-E158-4C53-9ED1-AA2CC487316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1C4EAC-4BCF-423D-867E-71BB45BA0DB6}" type="datetime1">
              <a:rPr lang="en-US" smtClean="0"/>
              <a:pPr/>
              <a:t>7/4/23</a:t>
            </a:fld>
            <a:endParaRPr lang="en-IN"/>
          </a:p>
        </p:txBody>
      </p:sp>
      <p:sp>
        <p:nvSpPr>
          <p:cNvPr id="5" name="Footer Placeholder 4"/>
          <p:cNvSpPr>
            <a:spLocks noGrp="1"/>
          </p:cNvSpPr>
          <p:nvPr>
            <p:ph type="ftr" sz="quarter" idx="11"/>
          </p:nvPr>
        </p:nvSpPr>
        <p:spPr/>
        <p:txBody>
          <a:bodyPr/>
          <a:lstStyle/>
          <a:p>
            <a:r>
              <a:rPr lang="en-IN"/>
              <a:t>188, F1 1st FLOOR JATTA SANKAR APARTMENT SUBHAS MARG C SCHEME JAIPUR 302001</a:t>
            </a:r>
          </a:p>
        </p:txBody>
      </p:sp>
      <p:sp>
        <p:nvSpPr>
          <p:cNvPr id="6" name="Slide Number Placeholder 5"/>
          <p:cNvSpPr>
            <a:spLocks noGrp="1"/>
          </p:cNvSpPr>
          <p:nvPr>
            <p:ph type="sldNum" sz="quarter" idx="12"/>
          </p:nvPr>
        </p:nvSpPr>
        <p:spPr/>
        <p:txBody>
          <a:bodyPr/>
          <a:lstStyle/>
          <a:p>
            <a:fld id="{E98FB656-E158-4C53-9ED1-AA2CC487316E}" type="slidenum">
              <a:rPr lang="en-IN" smtClean="0"/>
              <a:pPr/>
              <a:t>‹#›</a:t>
            </a:fld>
            <a:endParaRPr lang="en-IN"/>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0C511B-A547-49F7-80B0-44C7C3FAD034}" type="datetime1">
              <a:rPr lang="en-US" smtClean="0"/>
              <a:pPr/>
              <a:t>7/4/23</a:t>
            </a:fld>
            <a:endParaRPr lang="en-IN"/>
          </a:p>
        </p:txBody>
      </p:sp>
      <p:sp>
        <p:nvSpPr>
          <p:cNvPr id="5" name="Footer Placeholder 4"/>
          <p:cNvSpPr>
            <a:spLocks noGrp="1"/>
          </p:cNvSpPr>
          <p:nvPr>
            <p:ph type="ftr" sz="quarter" idx="11"/>
          </p:nvPr>
        </p:nvSpPr>
        <p:spPr/>
        <p:txBody>
          <a:bodyPr/>
          <a:lstStyle/>
          <a:p>
            <a:r>
              <a:rPr lang="en-IN"/>
              <a:t>188, F1 1st FLOOR JATTA SANKAR APARTMENT SUBHAS MARG C SCHEME JAIPUR 302001</a:t>
            </a:r>
          </a:p>
        </p:txBody>
      </p:sp>
      <p:sp>
        <p:nvSpPr>
          <p:cNvPr id="6" name="Slide Number Placeholder 5"/>
          <p:cNvSpPr>
            <a:spLocks noGrp="1"/>
          </p:cNvSpPr>
          <p:nvPr>
            <p:ph type="sldNum" sz="quarter" idx="12"/>
          </p:nvPr>
        </p:nvSpPr>
        <p:spPr/>
        <p:txBody>
          <a:bodyPr/>
          <a:lstStyle/>
          <a:p>
            <a:fld id="{E98FB656-E158-4C53-9ED1-AA2CC487316E}"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0495DB0-DC75-4C91-B943-DC395FC82F34}" type="datetime1">
              <a:rPr lang="en-US" smtClean="0"/>
              <a:pPr/>
              <a:t>7/4/23</a:t>
            </a:fld>
            <a:endParaRPr lang="en-IN"/>
          </a:p>
        </p:txBody>
      </p:sp>
      <p:sp>
        <p:nvSpPr>
          <p:cNvPr id="6" name="Footer Placeholder 5"/>
          <p:cNvSpPr>
            <a:spLocks noGrp="1"/>
          </p:cNvSpPr>
          <p:nvPr>
            <p:ph type="ftr" sz="quarter" idx="11"/>
          </p:nvPr>
        </p:nvSpPr>
        <p:spPr/>
        <p:txBody>
          <a:bodyPr/>
          <a:lstStyle/>
          <a:p>
            <a:r>
              <a:rPr lang="en-IN"/>
              <a:t>188, F1 1st FLOOR JATTA SANKAR APARTMENT SUBHAS MARG C SCHEME JAIPUR 302001</a:t>
            </a:r>
          </a:p>
        </p:txBody>
      </p:sp>
      <p:sp>
        <p:nvSpPr>
          <p:cNvPr id="7" name="Slide Number Placeholder 6"/>
          <p:cNvSpPr>
            <a:spLocks noGrp="1"/>
          </p:cNvSpPr>
          <p:nvPr>
            <p:ph type="sldNum" sz="quarter" idx="12"/>
          </p:nvPr>
        </p:nvSpPr>
        <p:spPr/>
        <p:txBody>
          <a:bodyPr/>
          <a:lstStyle/>
          <a:p>
            <a:fld id="{E98FB656-E158-4C53-9ED1-AA2CC487316E}" type="slidenum">
              <a:rPr lang="en-IN" smtClean="0"/>
              <a:pPr/>
              <a:t>‹#›</a:t>
            </a:fld>
            <a:endParaRPr lang="en-IN"/>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7C00BEB-EEDA-4072-8E23-804AA72A2B5C}" type="datetime1">
              <a:rPr lang="en-US" smtClean="0"/>
              <a:pPr/>
              <a:t>7/4/23</a:t>
            </a:fld>
            <a:endParaRPr lang="en-IN"/>
          </a:p>
        </p:txBody>
      </p:sp>
      <p:sp>
        <p:nvSpPr>
          <p:cNvPr id="8" name="Footer Placeholder 7"/>
          <p:cNvSpPr>
            <a:spLocks noGrp="1"/>
          </p:cNvSpPr>
          <p:nvPr>
            <p:ph type="ftr" sz="quarter" idx="11"/>
          </p:nvPr>
        </p:nvSpPr>
        <p:spPr/>
        <p:txBody>
          <a:bodyPr/>
          <a:lstStyle/>
          <a:p>
            <a:r>
              <a:rPr lang="en-IN"/>
              <a:t>188, F1 1st FLOOR JATTA SANKAR APARTMENT SUBHAS MARG C SCHEME JAIPUR 302001</a:t>
            </a:r>
          </a:p>
        </p:txBody>
      </p:sp>
      <p:sp>
        <p:nvSpPr>
          <p:cNvPr id="9" name="Slide Number Placeholder 8"/>
          <p:cNvSpPr>
            <a:spLocks noGrp="1"/>
          </p:cNvSpPr>
          <p:nvPr>
            <p:ph type="sldNum" sz="quarter" idx="12"/>
          </p:nvPr>
        </p:nvSpPr>
        <p:spPr/>
        <p:txBody>
          <a:bodyPr/>
          <a:lstStyle/>
          <a:p>
            <a:fld id="{E98FB656-E158-4C53-9ED1-AA2CC487316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2790154-F58E-4CC8-9575-FC8545BE4658}" type="datetime1">
              <a:rPr lang="en-US" smtClean="0"/>
              <a:pPr/>
              <a:t>7/4/23</a:t>
            </a:fld>
            <a:endParaRPr lang="en-IN"/>
          </a:p>
        </p:txBody>
      </p:sp>
      <p:sp>
        <p:nvSpPr>
          <p:cNvPr id="4" name="Footer Placeholder 3"/>
          <p:cNvSpPr>
            <a:spLocks noGrp="1"/>
          </p:cNvSpPr>
          <p:nvPr>
            <p:ph type="ftr" sz="quarter" idx="11"/>
          </p:nvPr>
        </p:nvSpPr>
        <p:spPr/>
        <p:txBody>
          <a:bodyPr/>
          <a:lstStyle/>
          <a:p>
            <a:r>
              <a:rPr lang="en-IN"/>
              <a:t>188, F1 1st FLOOR JATTA SANKAR APARTMENT SUBHAS MARG C SCHEME JAIPUR 302001</a:t>
            </a:r>
          </a:p>
        </p:txBody>
      </p:sp>
      <p:sp>
        <p:nvSpPr>
          <p:cNvPr id="5" name="Slide Number Placeholder 4"/>
          <p:cNvSpPr>
            <a:spLocks noGrp="1"/>
          </p:cNvSpPr>
          <p:nvPr>
            <p:ph type="sldNum" sz="quarter" idx="12"/>
          </p:nvPr>
        </p:nvSpPr>
        <p:spPr/>
        <p:txBody>
          <a:bodyPr/>
          <a:lstStyle/>
          <a:p>
            <a:fld id="{E98FB656-E158-4C53-9ED1-AA2CC487316E}" type="slidenum">
              <a:rPr lang="en-IN" smtClean="0"/>
              <a:pPr/>
              <a:t>‹#›</a:t>
            </a:fld>
            <a:endParaRPr lang="en-IN"/>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6B491-02A6-464B-8A36-84DF29159BB5}" type="datetime1">
              <a:rPr lang="en-US" smtClean="0"/>
              <a:pPr/>
              <a:t>7/4/23</a:t>
            </a:fld>
            <a:endParaRPr lang="en-IN"/>
          </a:p>
        </p:txBody>
      </p:sp>
      <p:sp>
        <p:nvSpPr>
          <p:cNvPr id="3" name="Footer Placeholder 2"/>
          <p:cNvSpPr>
            <a:spLocks noGrp="1"/>
          </p:cNvSpPr>
          <p:nvPr>
            <p:ph type="ftr" sz="quarter" idx="11"/>
          </p:nvPr>
        </p:nvSpPr>
        <p:spPr/>
        <p:txBody>
          <a:bodyPr/>
          <a:lstStyle/>
          <a:p>
            <a:r>
              <a:rPr lang="en-IN"/>
              <a:t>188, F1 1st FLOOR JATTA SANKAR APARTMENT SUBHAS MARG C SCHEME JAIPUR 302001</a:t>
            </a:r>
          </a:p>
        </p:txBody>
      </p:sp>
      <p:sp>
        <p:nvSpPr>
          <p:cNvPr id="4" name="Slide Number Placeholder 3"/>
          <p:cNvSpPr>
            <a:spLocks noGrp="1"/>
          </p:cNvSpPr>
          <p:nvPr>
            <p:ph type="sldNum" sz="quarter" idx="12"/>
          </p:nvPr>
        </p:nvSpPr>
        <p:spPr/>
        <p:txBody>
          <a:bodyPr/>
          <a:lstStyle/>
          <a:p>
            <a:fld id="{E98FB656-E158-4C53-9ED1-AA2CC487316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C8ED9CC-7EBB-48AF-B1F6-36902D61F6A1}" type="datetime1">
              <a:rPr lang="en-US" smtClean="0"/>
              <a:pPr/>
              <a:t>7/4/23</a:t>
            </a:fld>
            <a:endParaRPr lang="en-IN"/>
          </a:p>
        </p:txBody>
      </p:sp>
      <p:sp>
        <p:nvSpPr>
          <p:cNvPr id="6" name="Footer Placeholder 5"/>
          <p:cNvSpPr>
            <a:spLocks noGrp="1"/>
          </p:cNvSpPr>
          <p:nvPr>
            <p:ph type="ftr" sz="quarter" idx="11"/>
          </p:nvPr>
        </p:nvSpPr>
        <p:spPr/>
        <p:txBody>
          <a:bodyPr/>
          <a:lstStyle/>
          <a:p>
            <a:r>
              <a:rPr lang="en-IN"/>
              <a:t>188, F1 1st FLOOR JATTA SANKAR APARTMENT SUBHAS MARG C SCHEME JAIPUR 302001</a:t>
            </a:r>
          </a:p>
        </p:txBody>
      </p:sp>
      <p:sp>
        <p:nvSpPr>
          <p:cNvPr id="7" name="Slide Number Placeholder 6"/>
          <p:cNvSpPr>
            <a:spLocks noGrp="1"/>
          </p:cNvSpPr>
          <p:nvPr>
            <p:ph type="sldNum" sz="quarter" idx="12"/>
          </p:nvPr>
        </p:nvSpPr>
        <p:spPr/>
        <p:txBody>
          <a:bodyPr/>
          <a:lstStyle/>
          <a:p>
            <a:fld id="{E98FB656-E158-4C53-9ED1-AA2CC487316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C9B8972-F47B-46D6-9F03-20DF999E089F}" type="datetime1">
              <a:rPr lang="en-US" smtClean="0"/>
              <a:pPr/>
              <a:t>7/4/23</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IN"/>
              <a:t>188, F1 1st FLOOR JATTA SANKAR APARTMENT SUBHAS MARG C SCHEME JAIPUR 302001</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98FB656-E158-4C53-9ED1-AA2CC487316E}"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214BEE8-CBFD-4722-990F-D8D8CAC25AFF}" type="datetime1">
              <a:rPr lang="en-US" smtClean="0"/>
              <a:pPr/>
              <a:t>7/4/23</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IN"/>
              <a:t>188, F1 1st FLOOR JATTA SANKAR APARTMENT SUBHAS MARG C SCHEME JAIPUR 302001</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8FB656-E158-4C53-9ED1-AA2CC487316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pPr algn="ctr"/>
            <a:r>
              <a:rPr lang="en-US" dirty="0">
                <a:latin typeface="Aharoni" pitchFamily="2" charset="-79"/>
                <a:cs typeface="Aharoni" pitchFamily="2" charset="-79"/>
              </a:rPr>
              <a:t>WESTERN INDIA NATURE TOUR PVT.LTD</a:t>
            </a:r>
            <a:endParaRPr lang="en-IN" dirty="0">
              <a:latin typeface="Aharoni" pitchFamily="2" charset="-79"/>
              <a:cs typeface="Aharoni" pitchFamily="2" charset="-79"/>
            </a:endParaRPr>
          </a:p>
        </p:txBody>
      </p:sp>
      <p:sp>
        <p:nvSpPr>
          <p:cNvPr id="3" name="Subtitle 2"/>
          <p:cNvSpPr>
            <a:spLocks noGrp="1"/>
          </p:cNvSpPr>
          <p:nvPr>
            <p:ph type="subTitle" idx="1"/>
          </p:nvPr>
        </p:nvSpPr>
        <p:spPr>
          <a:xfrm>
            <a:off x="321439" y="3984887"/>
            <a:ext cx="8501122" cy="500066"/>
          </a:xfrm>
        </p:spPr>
        <p:txBody>
          <a:bodyPr>
            <a:normAutofit fontScale="40000" lnSpcReduction="20000"/>
          </a:bodyPr>
          <a:lstStyle/>
          <a:p>
            <a:pPr algn="ctr"/>
            <a:r>
              <a:rPr lang="en-IN" sz="7200" b="1" dirty="0" err="1"/>
              <a:t>Informaciones</a:t>
            </a:r>
            <a:r>
              <a:rPr lang="en-IN" sz="7200" b="1" dirty="0"/>
              <a:t> </a:t>
            </a:r>
            <a:r>
              <a:rPr lang="en-IN" sz="7200" b="1" dirty="0" err="1"/>
              <a:t>utiles</a:t>
            </a:r>
            <a:r>
              <a:rPr lang="en-IN" sz="7200" b="1" dirty="0"/>
              <a:t> </a:t>
            </a:r>
            <a:r>
              <a:rPr lang="en-IN" sz="7200" b="1" dirty="0" err="1"/>
              <a:t>sobre</a:t>
            </a:r>
            <a:r>
              <a:rPr lang="en-IN" sz="7200" b="1" dirty="0"/>
              <a:t> India </a:t>
            </a:r>
            <a:r>
              <a:rPr lang="en-IN" sz="7200" b="1" dirty="0" err="1"/>
              <a:t>como</a:t>
            </a:r>
            <a:r>
              <a:rPr lang="en-IN" sz="7200" b="1" dirty="0"/>
              <a:t> </a:t>
            </a:r>
            <a:r>
              <a:rPr lang="en-IN" sz="7200" b="1" dirty="0" err="1"/>
              <a:t>Destino</a:t>
            </a:r>
            <a:endParaRPr lang="en-IN" dirty="0"/>
          </a:p>
        </p:txBody>
      </p:sp>
      <p:sp>
        <p:nvSpPr>
          <p:cNvPr id="4" name="Footer Placeholder 3"/>
          <p:cNvSpPr>
            <a:spLocks noGrp="1"/>
          </p:cNvSpPr>
          <p:nvPr>
            <p:ph type="ftr" sz="quarter" idx="11"/>
          </p:nvPr>
        </p:nvSpPr>
        <p:spPr>
          <a:xfrm>
            <a:off x="0" y="6500834"/>
            <a:ext cx="9144000" cy="220641"/>
          </a:xfrm>
        </p:spPr>
        <p:txBody>
          <a:bodyPr/>
          <a:lstStyle/>
          <a:p>
            <a:pPr algn="ctr"/>
            <a:r>
              <a:rPr lang="en-IN" sz="1400" dirty="0">
                <a:solidFill>
                  <a:srgbClr val="002060"/>
                </a:solidFill>
                <a:latin typeface="Angsana New" pitchFamily="18" charset="-34"/>
                <a:cs typeface="Angsana New" pitchFamily="18" charset="-34"/>
              </a:rPr>
              <a:t>188, F1 1st FLOOR JATTA SANKAR APARTMENT SUBHAS MARG C SCHEME JAIPUR 302001</a:t>
            </a:r>
          </a:p>
        </p:txBody>
      </p:sp>
      <p:sp>
        <p:nvSpPr>
          <p:cNvPr id="1029" name="AutoShape 5" descr="blob:https://web.whatsapp.com/89d116c3-499a-47b5-83d4-fdea1cc1a12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1" name="AutoShape 7" descr="blob:https://web.whatsapp.com/89d116c3-499a-47b5-83d4-fdea1cc1a12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3" name="AutoShape 9" descr="blob:https://web.whatsapp.com/89d116c3-499a-47b5-83d4-fdea1cc1a12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5" name="AutoShape 11" descr="blob:https://web.whatsapp.com/89d116c3-499a-47b5-83d4-fdea1cc1a12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7" name="AutoShape 13" descr="blob:https://web.whatsapp.com/89d116c3-499a-47b5-83d4-fdea1cc1a12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9" name="AutoShape 15" descr="blob:https://web.whatsapp.com/89d116c3-499a-47b5-83d4-fdea1cc1a12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41" name="AutoShape 17" descr="blob:https://web.whatsapp.com/89d116c3-499a-47b5-83d4-fdea1cc1a12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43" name="AutoShape 19" descr="blob:https://web.whatsapp.com/89d116c3-499a-47b5-83d4-fdea1cc1a12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5" name="Picture 14" descr="final logo 14.png"/>
          <p:cNvPicPr>
            <a:picLocks noChangeAspect="1"/>
          </p:cNvPicPr>
          <p:nvPr/>
        </p:nvPicPr>
        <p:blipFill>
          <a:blip r:embed="rId3" cstate="print"/>
          <a:stretch>
            <a:fillRect/>
          </a:stretch>
        </p:blipFill>
        <p:spPr>
          <a:xfrm>
            <a:off x="3143240" y="285728"/>
            <a:ext cx="2315565" cy="1428736"/>
          </a:xfrm>
          <a:prstGeom prst="rect">
            <a:avLst/>
          </a:prstGeom>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109728" indent="0">
              <a:buNone/>
            </a:pPr>
            <a:r>
              <a:rPr lang="en-GB" sz="2200" dirty="0" err="1"/>
              <a:t>Cuando</a:t>
            </a:r>
            <a:r>
              <a:rPr lang="en-GB" sz="2200" dirty="0"/>
              <a:t> </a:t>
            </a:r>
            <a:r>
              <a:rPr lang="en-GB" sz="2200" dirty="0" err="1"/>
              <a:t>ofreciendo</a:t>
            </a:r>
            <a:r>
              <a:rPr lang="en-GB" sz="2200" dirty="0"/>
              <a:t> </a:t>
            </a:r>
            <a:r>
              <a:rPr lang="en-GB" sz="2200" dirty="0" err="1"/>
              <a:t>paquetes</a:t>
            </a:r>
            <a:r>
              <a:rPr lang="en-GB" sz="2200" dirty="0"/>
              <a:t> </a:t>
            </a:r>
            <a:r>
              <a:rPr lang="en-GB" sz="2200" dirty="0" err="1"/>
              <a:t>turísticos</a:t>
            </a:r>
            <a:r>
              <a:rPr lang="en-GB" sz="2200" dirty="0"/>
              <a:t> de India, </a:t>
            </a:r>
            <a:r>
              <a:rPr lang="en-GB" sz="2200" dirty="0" err="1"/>
              <a:t>es</a:t>
            </a:r>
            <a:r>
              <a:rPr lang="en-GB" sz="2200" dirty="0"/>
              <a:t> crucial </a:t>
            </a:r>
            <a:r>
              <a:rPr lang="en-GB" sz="2200" dirty="0" err="1"/>
              <a:t>enfatizar</a:t>
            </a:r>
            <a:r>
              <a:rPr lang="en-GB" sz="2200" dirty="0"/>
              <a:t> la </a:t>
            </a:r>
            <a:r>
              <a:rPr lang="en-GB" sz="2200" dirty="0" err="1"/>
              <a:t>sensibilidad</a:t>
            </a:r>
            <a:r>
              <a:rPr lang="en-GB" sz="2200" dirty="0"/>
              <a:t> cultural. India </a:t>
            </a:r>
            <a:r>
              <a:rPr lang="en-GB" sz="2200" dirty="0" err="1"/>
              <a:t>cuenta</a:t>
            </a:r>
            <a:r>
              <a:rPr lang="en-GB" sz="2200" dirty="0"/>
              <a:t> con </a:t>
            </a:r>
            <a:r>
              <a:rPr lang="en-GB" sz="2200" dirty="0" err="1"/>
              <a:t>diversas</a:t>
            </a:r>
            <a:r>
              <a:rPr lang="en-GB" sz="2200" dirty="0"/>
              <a:t> </a:t>
            </a:r>
            <a:r>
              <a:rPr lang="en-GB" sz="2200" dirty="0" err="1"/>
              <a:t>costumbres</a:t>
            </a:r>
            <a:r>
              <a:rPr lang="en-GB" sz="2200" dirty="0"/>
              <a:t>, </a:t>
            </a:r>
            <a:r>
              <a:rPr lang="en-GB" sz="2200" dirty="0" err="1"/>
              <a:t>tradiciones</a:t>
            </a:r>
            <a:r>
              <a:rPr lang="en-GB" sz="2200" dirty="0"/>
              <a:t> y </a:t>
            </a:r>
            <a:r>
              <a:rPr lang="en-GB" sz="2200" dirty="0" err="1"/>
              <a:t>etiqueta</a:t>
            </a:r>
            <a:r>
              <a:rPr lang="en-GB" sz="2200" dirty="0"/>
              <a:t> que </a:t>
            </a:r>
            <a:r>
              <a:rPr lang="en-GB" sz="2200" dirty="0" err="1"/>
              <a:t>deben</a:t>
            </a:r>
            <a:r>
              <a:rPr lang="en-GB" sz="2200" dirty="0"/>
              <a:t> </a:t>
            </a:r>
            <a:r>
              <a:rPr lang="en-GB" sz="2200" dirty="0" err="1"/>
              <a:t>ser</a:t>
            </a:r>
            <a:r>
              <a:rPr lang="en-GB" sz="2200" dirty="0"/>
              <a:t> </a:t>
            </a:r>
            <a:r>
              <a:rPr lang="en-GB" sz="2200" dirty="0" err="1"/>
              <a:t>respetadas</a:t>
            </a:r>
            <a:r>
              <a:rPr lang="en-GB" sz="2200" dirty="0"/>
              <a:t> </a:t>
            </a:r>
            <a:r>
              <a:rPr lang="en-GB" sz="2200" dirty="0" err="1"/>
              <a:t>por</a:t>
            </a:r>
            <a:r>
              <a:rPr lang="en-GB" sz="2200" dirty="0"/>
              <a:t> </a:t>
            </a:r>
            <a:r>
              <a:rPr lang="en-GB" sz="2200" dirty="0" err="1"/>
              <a:t>los</a:t>
            </a:r>
            <a:r>
              <a:rPr lang="en-GB" sz="2200" dirty="0"/>
              <a:t> </a:t>
            </a:r>
            <a:r>
              <a:rPr lang="en-GB" sz="2200" dirty="0" err="1"/>
              <a:t>visitantes</a:t>
            </a:r>
            <a:r>
              <a:rPr lang="en-GB" sz="2200" dirty="0"/>
              <a:t>. </a:t>
            </a:r>
            <a:r>
              <a:rPr lang="en-GB" sz="2200" dirty="0" err="1"/>
              <a:t>Algunos</a:t>
            </a:r>
            <a:r>
              <a:rPr lang="en-GB" sz="2200" dirty="0"/>
              <a:t> </a:t>
            </a:r>
            <a:r>
              <a:rPr lang="en-GB" sz="2200" dirty="0" err="1"/>
              <a:t>puntos</a:t>
            </a:r>
            <a:r>
              <a:rPr lang="en-GB" sz="2200" dirty="0"/>
              <a:t> </a:t>
            </a:r>
            <a:r>
              <a:rPr lang="en-GB" sz="2200" dirty="0" err="1"/>
              <a:t>importantes</a:t>
            </a:r>
            <a:r>
              <a:rPr lang="en-GB" sz="2200" dirty="0"/>
              <a:t> a </a:t>
            </a:r>
            <a:r>
              <a:rPr lang="en-GB" sz="2200" dirty="0" err="1"/>
              <a:t>tener</a:t>
            </a:r>
            <a:r>
              <a:rPr lang="en-GB" sz="2200" dirty="0"/>
              <a:t> </a:t>
            </a:r>
            <a:r>
              <a:rPr lang="en-GB" sz="2200" dirty="0" err="1"/>
              <a:t>en</a:t>
            </a:r>
            <a:r>
              <a:rPr lang="en-GB" sz="2200" dirty="0"/>
              <a:t> </a:t>
            </a:r>
            <a:r>
              <a:rPr lang="en-GB" sz="2200" dirty="0" err="1"/>
              <a:t>cuenta</a:t>
            </a:r>
            <a:r>
              <a:rPr lang="en-GB" sz="2200" dirty="0"/>
              <a:t> son:</a:t>
            </a:r>
          </a:p>
          <a:p>
            <a:r>
              <a:rPr lang="en-GB" sz="2200" dirty="0" err="1"/>
              <a:t>Vestir</a:t>
            </a:r>
            <a:r>
              <a:rPr lang="en-GB" sz="2200" dirty="0"/>
              <a:t> de </a:t>
            </a:r>
            <a:r>
              <a:rPr lang="en-GB" sz="2200" dirty="0" err="1"/>
              <a:t>manera</a:t>
            </a:r>
            <a:r>
              <a:rPr lang="en-GB" sz="2200" dirty="0"/>
              <a:t> </a:t>
            </a:r>
            <a:r>
              <a:rPr lang="en-GB" sz="2200" dirty="0" err="1"/>
              <a:t>modesta</a:t>
            </a:r>
            <a:r>
              <a:rPr lang="en-GB" sz="2200" dirty="0"/>
              <a:t>, </a:t>
            </a:r>
            <a:r>
              <a:rPr lang="en-GB" sz="2200" dirty="0" err="1"/>
              <a:t>especialmente</a:t>
            </a:r>
            <a:r>
              <a:rPr lang="en-GB" sz="2200" dirty="0"/>
              <a:t> al </a:t>
            </a:r>
            <a:r>
              <a:rPr lang="en-GB" sz="2200" dirty="0" err="1"/>
              <a:t>visitar</a:t>
            </a:r>
            <a:r>
              <a:rPr lang="en-GB" sz="2200" dirty="0"/>
              <a:t> </a:t>
            </a:r>
            <a:r>
              <a:rPr lang="en-GB" sz="2200" dirty="0" err="1"/>
              <a:t>lugares</a:t>
            </a:r>
            <a:r>
              <a:rPr lang="en-GB" sz="2200" dirty="0"/>
              <a:t> </a:t>
            </a:r>
            <a:r>
              <a:rPr lang="en-GB" sz="2200" dirty="0" err="1"/>
              <a:t>religiosos</a:t>
            </a:r>
            <a:r>
              <a:rPr lang="en-GB" sz="2200" dirty="0"/>
              <a:t>. </a:t>
            </a:r>
          </a:p>
          <a:p>
            <a:r>
              <a:rPr lang="en-GB" sz="2200" dirty="0" err="1"/>
              <a:t>Quitar</a:t>
            </a:r>
            <a:r>
              <a:rPr lang="en-GB" sz="2200" dirty="0"/>
              <a:t> </a:t>
            </a:r>
            <a:r>
              <a:rPr lang="en-GB" sz="2200" dirty="0" err="1"/>
              <a:t>los</a:t>
            </a:r>
            <a:r>
              <a:rPr lang="en-GB" sz="2200" dirty="0"/>
              <a:t> </a:t>
            </a:r>
            <a:r>
              <a:rPr lang="en-GB" sz="2200" dirty="0" err="1"/>
              <a:t>zapatos</a:t>
            </a:r>
            <a:r>
              <a:rPr lang="en-GB" sz="2200" dirty="0"/>
              <a:t> y </a:t>
            </a:r>
            <a:r>
              <a:rPr lang="en-GB" sz="2200" dirty="0" err="1"/>
              <a:t>cubrir</a:t>
            </a:r>
            <a:r>
              <a:rPr lang="en-GB" sz="2200" dirty="0"/>
              <a:t> la </a:t>
            </a:r>
            <a:r>
              <a:rPr lang="en-GB" sz="2200" dirty="0" err="1"/>
              <a:t>cabeza</a:t>
            </a:r>
            <a:r>
              <a:rPr lang="en-GB" sz="2200" dirty="0"/>
              <a:t> al </a:t>
            </a:r>
            <a:r>
              <a:rPr lang="en-GB" sz="2200" dirty="0" err="1"/>
              <a:t>entrar</a:t>
            </a:r>
            <a:r>
              <a:rPr lang="en-GB" sz="2200" dirty="0"/>
              <a:t> a </a:t>
            </a:r>
            <a:r>
              <a:rPr lang="en-GB" sz="2200" dirty="0" err="1"/>
              <a:t>templos</a:t>
            </a:r>
            <a:r>
              <a:rPr lang="en-GB" sz="2200" dirty="0"/>
              <a:t> u </a:t>
            </a:r>
            <a:r>
              <a:rPr lang="en-GB" sz="2200" dirty="0" err="1"/>
              <a:t>otros</a:t>
            </a:r>
            <a:r>
              <a:rPr lang="en-GB" sz="2200" dirty="0"/>
              <a:t> </a:t>
            </a:r>
            <a:r>
              <a:rPr lang="en-GB" sz="2200" dirty="0" err="1"/>
              <a:t>lugares</a:t>
            </a:r>
            <a:r>
              <a:rPr lang="en-GB" sz="2200" dirty="0"/>
              <a:t> </a:t>
            </a:r>
            <a:r>
              <a:rPr lang="en-GB" sz="2200" dirty="0" err="1"/>
              <a:t>sagrados</a:t>
            </a:r>
            <a:r>
              <a:rPr lang="en-GB" sz="2200" dirty="0"/>
              <a:t>. </a:t>
            </a:r>
          </a:p>
          <a:p>
            <a:r>
              <a:rPr lang="en-GB" sz="2200" dirty="0" err="1"/>
              <a:t>Solicitar</a:t>
            </a:r>
            <a:r>
              <a:rPr lang="en-GB" sz="2200" dirty="0"/>
              <a:t> </a:t>
            </a:r>
            <a:r>
              <a:rPr lang="en-GB" sz="2200" dirty="0" err="1"/>
              <a:t>permiso</a:t>
            </a:r>
            <a:r>
              <a:rPr lang="en-GB" sz="2200" dirty="0"/>
              <a:t> antes de </a:t>
            </a:r>
            <a:r>
              <a:rPr lang="en-GB" sz="2200" dirty="0" err="1"/>
              <a:t>tomar</a:t>
            </a:r>
            <a:r>
              <a:rPr lang="en-GB" sz="2200" dirty="0"/>
              <a:t> </a:t>
            </a:r>
            <a:r>
              <a:rPr lang="en-GB" sz="2200" dirty="0" err="1"/>
              <a:t>fotografías</a:t>
            </a:r>
            <a:r>
              <a:rPr lang="en-GB" sz="2200" dirty="0"/>
              <a:t> de personas o </a:t>
            </a:r>
            <a:r>
              <a:rPr lang="en-GB" sz="2200" dirty="0" err="1"/>
              <a:t>ceremonias</a:t>
            </a:r>
            <a:r>
              <a:rPr lang="en-GB" sz="2200" dirty="0"/>
              <a:t> </a:t>
            </a:r>
            <a:r>
              <a:rPr lang="en-GB" sz="2200" dirty="0" err="1"/>
              <a:t>religiosas</a:t>
            </a:r>
            <a:r>
              <a:rPr lang="en-GB" sz="2200" dirty="0"/>
              <a:t>. </a:t>
            </a:r>
          </a:p>
          <a:p>
            <a:r>
              <a:rPr lang="en-GB" sz="2200" dirty="0" err="1"/>
              <a:t>Utilizar</a:t>
            </a:r>
            <a:r>
              <a:rPr lang="en-GB" sz="2200" dirty="0"/>
              <a:t> la </a:t>
            </a:r>
            <a:r>
              <a:rPr lang="en-GB" sz="2200" dirty="0" err="1"/>
              <a:t>mano</a:t>
            </a:r>
            <a:r>
              <a:rPr lang="en-GB" sz="2200" dirty="0"/>
              <a:t> </a:t>
            </a:r>
            <a:r>
              <a:rPr lang="en-GB" sz="2200" dirty="0" err="1"/>
              <a:t>derecha</a:t>
            </a:r>
            <a:r>
              <a:rPr lang="en-GB" sz="2200" dirty="0"/>
              <a:t> para comer, </a:t>
            </a:r>
            <a:r>
              <a:rPr lang="en-GB" sz="2200" dirty="0" err="1"/>
              <a:t>saludar</a:t>
            </a:r>
            <a:r>
              <a:rPr lang="en-GB" sz="2200" dirty="0"/>
              <a:t> y </a:t>
            </a:r>
            <a:r>
              <a:rPr lang="en-GB" sz="2200" dirty="0" err="1"/>
              <a:t>dar</a:t>
            </a:r>
            <a:r>
              <a:rPr lang="en-GB" sz="2200" dirty="0"/>
              <a:t> o </a:t>
            </a:r>
            <a:r>
              <a:rPr lang="en-GB" sz="2200" dirty="0" err="1"/>
              <a:t>recibir</a:t>
            </a:r>
            <a:r>
              <a:rPr lang="en-GB" sz="2200" dirty="0"/>
              <a:t> </a:t>
            </a:r>
            <a:r>
              <a:rPr lang="en-GB" sz="2200" dirty="0" err="1"/>
              <a:t>objetos</a:t>
            </a:r>
            <a:r>
              <a:rPr lang="en-GB" sz="2200" dirty="0"/>
              <a:t>, </a:t>
            </a:r>
            <a:r>
              <a:rPr lang="en-GB" sz="2200" dirty="0" err="1"/>
              <a:t>ya</a:t>
            </a:r>
            <a:r>
              <a:rPr lang="en-GB" sz="2200" dirty="0"/>
              <a:t> que la </a:t>
            </a:r>
            <a:r>
              <a:rPr lang="en-GB" sz="2200" dirty="0" err="1"/>
              <a:t>mano</a:t>
            </a:r>
            <a:r>
              <a:rPr lang="en-GB" sz="2200" dirty="0"/>
              <a:t> </a:t>
            </a:r>
            <a:r>
              <a:rPr lang="en-GB" sz="2200" dirty="0" err="1"/>
              <a:t>izquierda</a:t>
            </a:r>
            <a:r>
              <a:rPr lang="en-GB" sz="2200" dirty="0"/>
              <a:t> se </a:t>
            </a:r>
            <a:r>
              <a:rPr lang="en-GB" sz="2200" dirty="0" err="1"/>
              <a:t>considera</a:t>
            </a:r>
            <a:r>
              <a:rPr lang="en-GB" sz="2200" dirty="0"/>
              <a:t> </a:t>
            </a:r>
            <a:r>
              <a:rPr lang="en-GB" sz="2200" dirty="0" err="1"/>
              <a:t>impura</a:t>
            </a:r>
            <a:r>
              <a:rPr lang="en-GB" sz="2200" dirty="0"/>
              <a:t>.</a:t>
            </a:r>
          </a:p>
          <a:p>
            <a:endParaRPr lang="en-IN" dirty="0"/>
          </a:p>
          <a:p>
            <a:endParaRPr lang="en-IN" dirty="0"/>
          </a:p>
          <a:p>
            <a:endParaRPr lang="en-IN" dirty="0"/>
          </a:p>
        </p:txBody>
      </p:sp>
      <p:sp>
        <p:nvSpPr>
          <p:cNvPr id="2" name="Footer Placeholder 1"/>
          <p:cNvSpPr>
            <a:spLocks noGrp="1"/>
          </p:cNvSpPr>
          <p:nvPr>
            <p:ph type="ftr" sz="quarter" idx="11"/>
          </p:nvPr>
        </p:nvSpPr>
        <p:spPr>
          <a:xfrm>
            <a:off x="214282" y="6400800"/>
            <a:ext cx="8643998" cy="4572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4" name="Title 3"/>
          <p:cNvSpPr>
            <a:spLocks noGrp="1"/>
          </p:cNvSpPr>
          <p:nvPr>
            <p:ph type="title"/>
          </p:nvPr>
        </p:nvSpPr>
        <p:spPr/>
        <p:txBody>
          <a:bodyPr/>
          <a:lstStyle/>
          <a:p>
            <a:pPr algn="ctr"/>
            <a:r>
              <a:rPr lang="en-IN" dirty="0"/>
              <a:t> </a:t>
            </a:r>
            <a:r>
              <a:rPr lang="en-GB" b="0" dirty="0" err="1">
                <a:effectLst/>
              </a:rPr>
              <a:t>Sensibilidad</a:t>
            </a:r>
            <a:r>
              <a:rPr lang="en-GB" b="0" dirty="0">
                <a:effectLst/>
              </a:rPr>
              <a:t> Cultural </a:t>
            </a:r>
            <a:r>
              <a:rPr lang="en-IN" dirty="0"/>
              <a:t>:</a:t>
            </a: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2000" dirty="0"/>
              <a:t>Los </a:t>
            </a:r>
            <a:r>
              <a:rPr lang="en-GB" sz="2000" dirty="0" err="1"/>
              <a:t>invitados</a:t>
            </a:r>
            <a:r>
              <a:rPr lang="en-GB" sz="2000" dirty="0"/>
              <a:t> de America </a:t>
            </a:r>
            <a:r>
              <a:rPr lang="en-GB" sz="2000" dirty="0" err="1"/>
              <a:t>latina</a:t>
            </a:r>
            <a:r>
              <a:rPr lang="en-GB" sz="2000" dirty="0"/>
              <a:t> que </a:t>
            </a:r>
            <a:r>
              <a:rPr lang="en-GB" sz="2000" dirty="0" err="1"/>
              <a:t>viajen</a:t>
            </a:r>
            <a:r>
              <a:rPr lang="en-GB" sz="2000" dirty="0"/>
              <a:t> a India </a:t>
            </a:r>
            <a:r>
              <a:rPr lang="en-GB" sz="2000" dirty="0" err="1"/>
              <a:t>necesitarán</a:t>
            </a:r>
            <a:r>
              <a:rPr lang="en-GB" sz="2000" dirty="0"/>
              <a:t> </a:t>
            </a:r>
            <a:r>
              <a:rPr lang="en-GB" sz="2000" dirty="0" err="1"/>
              <a:t>solicitar</a:t>
            </a:r>
            <a:r>
              <a:rPr lang="en-GB" sz="2000" dirty="0"/>
              <a:t> </a:t>
            </a:r>
            <a:r>
              <a:rPr lang="en-GB" sz="2000" dirty="0" err="1"/>
              <a:t>una</a:t>
            </a:r>
            <a:r>
              <a:rPr lang="en-GB" sz="2000" dirty="0"/>
              <a:t> visa </a:t>
            </a:r>
            <a:r>
              <a:rPr lang="en-GB" sz="2000" dirty="0" err="1"/>
              <a:t>india</a:t>
            </a:r>
            <a:r>
              <a:rPr lang="en-GB" sz="2000" dirty="0"/>
              <a:t>. El </a:t>
            </a:r>
            <a:r>
              <a:rPr lang="en-GB" sz="2000" dirty="0" err="1"/>
              <a:t>proceso</a:t>
            </a:r>
            <a:r>
              <a:rPr lang="en-GB" sz="2000" dirty="0"/>
              <a:t> de </a:t>
            </a:r>
            <a:r>
              <a:rPr lang="en-GB" sz="2000" dirty="0" err="1"/>
              <a:t>solicitud</a:t>
            </a:r>
            <a:r>
              <a:rPr lang="en-GB" sz="2000" dirty="0"/>
              <a:t> de visa </a:t>
            </a:r>
            <a:r>
              <a:rPr lang="en-GB" sz="2000" dirty="0" err="1"/>
              <a:t>generalmente</a:t>
            </a:r>
            <a:r>
              <a:rPr lang="en-GB" sz="2000" dirty="0"/>
              <a:t> </a:t>
            </a:r>
            <a:r>
              <a:rPr lang="en-GB" sz="2000" dirty="0" err="1"/>
              <a:t>implica</a:t>
            </a:r>
            <a:r>
              <a:rPr lang="en-GB" sz="2000" dirty="0"/>
              <a:t> </a:t>
            </a:r>
            <a:r>
              <a:rPr lang="en-GB" sz="2000" dirty="0" err="1"/>
              <a:t>completar</a:t>
            </a:r>
            <a:r>
              <a:rPr lang="en-GB" sz="2000" dirty="0"/>
              <a:t> un </a:t>
            </a:r>
            <a:r>
              <a:rPr lang="en-GB" sz="2000" dirty="0" err="1"/>
              <a:t>formulario</a:t>
            </a:r>
            <a:r>
              <a:rPr lang="en-GB" sz="2000" dirty="0"/>
              <a:t> de </a:t>
            </a:r>
            <a:r>
              <a:rPr lang="en-GB" sz="2000" dirty="0" err="1"/>
              <a:t>solicitud</a:t>
            </a:r>
            <a:r>
              <a:rPr lang="en-GB" sz="2000" dirty="0"/>
              <a:t> </a:t>
            </a:r>
            <a:r>
              <a:rPr lang="en-GB" sz="2000" dirty="0" err="1"/>
              <a:t>en</a:t>
            </a:r>
            <a:r>
              <a:rPr lang="en-GB" sz="2000" dirty="0"/>
              <a:t> </a:t>
            </a:r>
            <a:r>
              <a:rPr lang="en-GB" sz="2000" dirty="0" err="1"/>
              <a:t>línea</a:t>
            </a:r>
            <a:r>
              <a:rPr lang="en-GB" sz="2000" dirty="0"/>
              <a:t>, </a:t>
            </a:r>
            <a:r>
              <a:rPr lang="en-GB" sz="2000" dirty="0" err="1"/>
              <a:t>subir</a:t>
            </a:r>
            <a:r>
              <a:rPr lang="en-GB" sz="2000" dirty="0"/>
              <a:t> </a:t>
            </a:r>
            <a:r>
              <a:rPr lang="en-GB" sz="2000" dirty="0" err="1"/>
              <a:t>los</a:t>
            </a:r>
            <a:r>
              <a:rPr lang="en-GB" sz="2000" dirty="0"/>
              <a:t> </a:t>
            </a:r>
            <a:r>
              <a:rPr lang="en-GB" sz="2000" dirty="0" err="1"/>
              <a:t>documentos</a:t>
            </a:r>
            <a:r>
              <a:rPr lang="en-GB" sz="2000" dirty="0"/>
              <a:t> </a:t>
            </a:r>
            <a:r>
              <a:rPr lang="en-GB" sz="2000" dirty="0" err="1"/>
              <a:t>necesarios</a:t>
            </a:r>
            <a:r>
              <a:rPr lang="en-GB" sz="2000" dirty="0"/>
              <a:t> </a:t>
            </a:r>
            <a:r>
              <a:rPr lang="en-GB" sz="2000" dirty="0" err="1"/>
              <a:t>como</a:t>
            </a:r>
            <a:r>
              <a:rPr lang="en-GB" sz="2000" dirty="0"/>
              <a:t> un </a:t>
            </a:r>
            <a:r>
              <a:rPr lang="en-GB" sz="2000" dirty="0" err="1"/>
              <a:t>pasaporte</a:t>
            </a:r>
            <a:r>
              <a:rPr lang="en-GB" sz="2000" dirty="0"/>
              <a:t> </a:t>
            </a:r>
            <a:r>
              <a:rPr lang="en-GB" sz="2000" dirty="0" err="1"/>
              <a:t>válido</a:t>
            </a:r>
            <a:r>
              <a:rPr lang="en-GB" sz="2000" dirty="0"/>
              <a:t>, </a:t>
            </a:r>
            <a:r>
              <a:rPr lang="en-GB" sz="2000" dirty="0" err="1"/>
              <a:t>fotografías</a:t>
            </a:r>
            <a:r>
              <a:rPr lang="en-GB" sz="2000" dirty="0"/>
              <a:t> </a:t>
            </a:r>
            <a:r>
              <a:rPr lang="en-GB" sz="2000" dirty="0" err="1"/>
              <a:t>recientes</a:t>
            </a:r>
            <a:r>
              <a:rPr lang="en-GB" sz="2000" dirty="0"/>
              <a:t> y </a:t>
            </a:r>
            <a:r>
              <a:rPr lang="en-GB" sz="2000" dirty="0" err="1"/>
              <a:t>comprobantes</a:t>
            </a:r>
            <a:r>
              <a:rPr lang="en-GB" sz="2000" dirty="0"/>
              <a:t> de </a:t>
            </a:r>
            <a:r>
              <a:rPr lang="en-GB" sz="2000" dirty="0" err="1"/>
              <a:t>los</a:t>
            </a:r>
            <a:r>
              <a:rPr lang="en-GB" sz="2000" dirty="0"/>
              <a:t> </a:t>
            </a:r>
            <a:r>
              <a:rPr lang="en-GB" sz="2000" dirty="0" err="1"/>
              <a:t>arreglos</a:t>
            </a:r>
            <a:r>
              <a:rPr lang="en-GB" sz="2000" dirty="0"/>
              <a:t> de </a:t>
            </a:r>
            <a:r>
              <a:rPr lang="en-GB" sz="2000" dirty="0" err="1"/>
              <a:t>viaje</a:t>
            </a:r>
            <a:r>
              <a:rPr lang="en-GB" sz="2000" dirty="0"/>
              <a:t>, y </a:t>
            </a:r>
            <a:r>
              <a:rPr lang="en-GB" sz="2000" dirty="0" err="1"/>
              <a:t>pagar</a:t>
            </a:r>
            <a:r>
              <a:rPr lang="en-GB" sz="2000" dirty="0"/>
              <a:t> la </a:t>
            </a:r>
            <a:r>
              <a:rPr lang="en-GB" sz="2000" dirty="0" err="1"/>
              <a:t>tarifa</a:t>
            </a:r>
            <a:r>
              <a:rPr lang="en-GB" sz="2000" dirty="0"/>
              <a:t> de la visa. </a:t>
            </a:r>
            <a:r>
              <a:rPr lang="en-GB" sz="2000" dirty="0" err="1"/>
              <a:t>Es</a:t>
            </a:r>
            <a:r>
              <a:rPr lang="en-GB" sz="2000" dirty="0"/>
              <a:t> </a:t>
            </a:r>
            <a:r>
              <a:rPr lang="en-GB" sz="2000" dirty="0" err="1"/>
              <a:t>importante</a:t>
            </a:r>
            <a:r>
              <a:rPr lang="en-GB" sz="2000" dirty="0"/>
              <a:t> </a:t>
            </a:r>
            <a:r>
              <a:rPr lang="en-GB" sz="2000" dirty="0" err="1"/>
              <a:t>verificar</a:t>
            </a:r>
            <a:r>
              <a:rPr lang="en-GB" sz="2000" dirty="0"/>
              <a:t> el sitio web </a:t>
            </a:r>
            <a:r>
              <a:rPr lang="en-GB" sz="2000" dirty="0" err="1"/>
              <a:t>oficial</a:t>
            </a:r>
            <a:r>
              <a:rPr lang="en-GB" sz="2000" dirty="0"/>
              <a:t> de la </a:t>
            </a:r>
            <a:r>
              <a:rPr lang="en-GB" sz="2000" dirty="0" err="1"/>
              <a:t>embajada</a:t>
            </a:r>
            <a:r>
              <a:rPr lang="en-GB" sz="2000" dirty="0"/>
              <a:t> o el </a:t>
            </a:r>
            <a:r>
              <a:rPr lang="en-GB" sz="2000" dirty="0" err="1"/>
              <a:t>consulado</a:t>
            </a:r>
            <a:r>
              <a:rPr lang="en-GB" sz="2000" dirty="0"/>
              <a:t> </a:t>
            </a:r>
            <a:r>
              <a:rPr lang="en-GB" sz="2000" dirty="0" err="1"/>
              <a:t>indio</a:t>
            </a:r>
            <a:r>
              <a:rPr lang="en-GB" sz="2000" dirty="0"/>
              <a:t> para </a:t>
            </a:r>
            <a:r>
              <a:rPr lang="en-GB" sz="2000" dirty="0" err="1"/>
              <a:t>obtener</a:t>
            </a:r>
            <a:r>
              <a:rPr lang="en-GB" sz="2000" dirty="0"/>
              <a:t> la </a:t>
            </a:r>
            <a:r>
              <a:rPr lang="en-GB" sz="2000" dirty="0" err="1"/>
              <a:t>información</a:t>
            </a:r>
            <a:r>
              <a:rPr lang="en-GB" sz="2000" dirty="0"/>
              <a:t> </a:t>
            </a:r>
            <a:r>
              <a:rPr lang="en-GB" sz="2000" dirty="0" err="1"/>
              <a:t>más</a:t>
            </a:r>
            <a:r>
              <a:rPr lang="en-GB" sz="2000" dirty="0"/>
              <a:t> </a:t>
            </a:r>
            <a:r>
              <a:rPr lang="en-GB" sz="2000" dirty="0" err="1"/>
              <a:t>actualizada</a:t>
            </a:r>
            <a:r>
              <a:rPr lang="en-GB" sz="2000" dirty="0"/>
              <a:t> </a:t>
            </a:r>
            <a:r>
              <a:rPr lang="en-GB" sz="2000" dirty="0" err="1"/>
              <a:t>sobre</a:t>
            </a:r>
            <a:r>
              <a:rPr lang="en-GB" sz="2000" dirty="0"/>
              <a:t> </a:t>
            </a:r>
            <a:r>
              <a:rPr lang="en-GB" sz="2000" dirty="0" err="1"/>
              <a:t>los</a:t>
            </a:r>
            <a:r>
              <a:rPr lang="en-GB" sz="2000" dirty="0"/>
              <a:t> </a:t>
            </a:r>
            <a:r>
              <a:rPr lang="en-GB" sz="2000" dirty="0" err="1"/>
              <a:t>tipos</a:t>
            </a:r>
            <a:r>
              <a:rPr lang="en-GB" sz="2000" dirty="0"/>
              <a:t> de visa, </a:t>
            </a:r>
            <a:r>
              <a:rPr lang="en-GB" sz="2000" dirty="0" err="1"/>
              <a:t>los</a:t>
            </a:r>
            <a:r>
              <a:rPr lang="en-GB" sz="2000" dirty="0"/>
              <a:t> </a:t>
            </a:r>
            <a:r>
              <a:rPr lang="en-GB" sz="2000" dirty="0" err="1"/>
              <a:t>requisitos</a:t>
            </a:r>
            <a:r>
              <a:rPr lang="en-GB" sz="2000" dirty="0"/>
              <a:t> y </a:t>
            </a:r>
            <a:r>
              <a:rPr lang="en-GB" sz="2000" dirty="0" err="1"/>
              <a:t>los</a:t>
            </a:r>
            <a:r>
              <a:rPr lang="en-GB" sz="2000" dirty="0"/>
              <a:t> </a:t>
            </a:r>
            <a:r>
              <a:rPr lang="en-GB" sz="2000" dirty="0" err="1"/>
              <a:t>procedimientos</a:t>
            </a:r>
            <a:r>
              <a:rPr lang="en-GB" sz="2000" dirty="0"/>
              <a:t>.</a:t>
            </a:r>
          </a:p>
          <a:p>
            <a:endParaRPr lang="en-GB" sz="2000" dirty="0"/>
          </a:p>
          <a:p>
            <a:r>
              <a:rPr lang="en-GB" sz="2000" dirty="0" err="1"/>
              <a:t>Pagina</a:t>
            </a:r>
            <a:r>
              <a:rPr lang="en-GB" sz="2000" dirty="0"/>
              <a:t> para </a:t>
            </a:r>
            <a:r>
              <a:rPr lang="en-GB" sz="2000" dirty="0" err="1"/>
              <a:t>sacar</a:t>
            </a:r>
            <a:r>
              <a:rPr lang="en-GB" sz="2000" dirty="0"/>
              <a:t> la visa </a:t>
            </a:r>
            <a:r>
              <a:rPr lang="en-GB" sz="2000" dirty="0" err="1"/>
              <a:t>es</a:t>
            </a:r>
            <a:r>
              <a:rPr lang="en-GB" sz="2000" dirty="0"/>
              <a:t>: </a:t>
            </a:r>
            <a:br>
              <a:rPr lang="en-GB" sz="2000" dirty="0"/>
            </a:br>
            <a:r>
              <a:rPr lang="en-GB" sz="2000" dirty="0"/>
              <a:t>https://</a:t>
            </a:r>
            <a:r>
              <a:rPr lang="en-GB" sz="2000" dirty="0" err="1"/>
              <a:t>indianvisaonline.gov.in</a:t>
            </a:r>
            <a:endParaRPr lang="en-IN" sz="2000" dirty="0"/>
          </a:p>
        </p:txBody>
      </p:sp>
      <p:sp>
        <p:nvSpPr>
          <p:cNvPr id="4" name="Footer Placeholder 3"/>
          <p:cNvSpPr>
            <a:spLocks noGrp="1"/>
          </p:cNvSpPr>
          <p:nvPr>
            <p:ph type="ftr" sz="quarter" idx="11"/>
          </p:nvPr>
        </p:nvSpPr>
        <p:spPr>
          <a:xfrm>
            <a:off x="214282" y="6400800"/>
            <a:ext cx="8715436" cy="4572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normAutofit/>
          </a:bodyPr>
          <a:lstStyle/>
          <a:p>
            <a:pPr algn="ctr"/>
            <a:r>
              <a:rPr lang="en-IN" dirty="0" err="1"/>
              <a:t>Visado</a:t>
            </a:r>
            <a:r>
              <a:rPr lang="en-IN" dirty="0"/>
              <a:t> y Documentation:</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643050"/>
            <a:ext cx="8229600" cy="4526280"/>
          </a:xfrm>
        </p:spPr>
        <p:txBody>
          <a:bodyPr>
            <a:normAutofit fontScale="70000" lnSpcReduction="20000"/>
          </a:bodyPr>
          <a:lstStyle/>
          <a:p>
            <a:r>
              <a:rPr lang="en-GB" dirty="0" err="1"/>
              <a:t>Hoteles</a:t>
            </a:r>
            <a:r>
              <a:rPr lang="en-GB" dirty="0"/>
              <a:t> de </a:t>
            </a:r>
            <a:r>
              <a:rPr lang="en-GB" dirty="0" err="1"/>
              <a:t>Lujo</a:t>
            </a:r>
            <a:r>
              <a:rPr lang="en-GB" dirty="0"/>
              <a:t>: India </a:t>
            </a:r>
            <a:r>
              <a:rPr lang="en-GB" dirty="0" err="1"/>
              <a:t>ofrece</a:t>
            </a:r>
            <a:r>
              <a:rPr lang="en-GB" dirty="0"/>
              <a:t> </a:t>
            </a:r>
            <a:r>
              <a:rPr lang="en-GB" dirty="0" err="1"/>
              <a:t>una</a:t>
            </a:r>
            <a:r>
              <a:rPr lang="en-GB" dirty="0"/>
              <a:t> </a:t>
            </a:r>
            <a:r>
              <a:rPr lang="en-GB" dirty="0" err="1"/>
              <a:t>variedad</a:t>
            </a:r>
            <a:r>
              <a:rPr lang="en-GB" dirty="0"/>
              <a:t> de </a:t>
            </a:r>
            <a:r>
              <a:rPr lang="en-GB" dirty="0" err="1"/>
              <a:t>hoteles</a:t>
            </a:r>
            <a:r>
              <a:rPr lang="en-GB" dirty="0"/>
              <a:t> de </a:t>
            </a:r>
            <a:r>
              <a:rPr lang="en-GB" dirty="0" err="1"/>
              <a:t>lujo</a:t>
            </a:r>
            <a:r>
              <a:rPr lang="en-GB" dirty="0"/>
              <a:t>, </a:t>
            </a:r>
            <a:r>
              <a:rPr lang="en-GB" dirty="0" err="1"/>
              <a:t>como</a:t>
            </a:r>
            <a:r>
              <a:rPr lang="en-GB" dirty="0"/>
              <a:t> el Taj Mahal Palace </a:t>
            </a:r>
            <a:r>
              <a:rPr lang="en-GB" dirty="0" err="1"/>
              <a:t>en</a:t>
            </a:r>
            <a:r>
              <a:rPr lang="en-GB" dirty="0"/>
              <a:t> Mumbai y el Oberoi </a:t>
            </a:r>
            <a:r>
              <a:rPr lang="en-GB" dirty="0" err="1"/>
              <a:t>Udaivilas</a:t>
            </a:r>
            <a:r>
              <a:rPr lang="en-GB" dirty="0"/>
              <a:t> </a:t>
            </a:r>
            <a:r>
              <a:rPr lang="en-GB" dirty="0" err="1"/>
              <a:t>en</a:t>
            </a:r>
            <a:r>
              <a:rPr lang="en-GB" dirty="0"/>
              <a:t> Udaipur. </a:t>
            </a:r>
            <a:r>
              <a:rPr lang="en-GB" dirty="0" err="1"/>
              <a:t>Recien</a:t>
            </a:r>
            <a:r>
              <a:rPr lang="en-GB" dirty="0"/>
              <a:t> el Hotel de Jaipur </a:t>
            </a:r>
            <a:r>
              <a:rPr lang="en-GB" dirty="0" err="1"/>
              <a:t>gano</a:t>
            </a:r>
            <a:r>
              <a:rPr lang="en-GB" dirty="0"/>
              <a:t> el major hotel del </a:t>
            </a:r>
            <a:r>
              <a:rPr lang="en-GB" dirty="0" err="1"/>
              <a:t>mundo</a:t>
            </a:r>
            <a:r>
              <a:rPr lang="en-GB" dirty="0"/>
              <a:t> </a:t>
            </a:r>
            <a:r>
              <a:rPr lang="en-GB" dirty="0" err="1"/>
              <a:t>en</a:t>
            </a:r>
            <a:r>
              <a:rPr lang="en-GB" dirty="0"/>
              <a:t> </a:t>
            </a:r>
            <a:r>
              <a:rPr lang="en-GB" dirty="0" err="1"/>
              <a:t>categoria</a:t>
            </a:r>
            <a:r>
              <a:rPr lang="en-GB" dirty="0"/>
              <a:t> </a:t>
            </a:r>
            <a:r>
              <a:rPr lang="en-GB" dirty="0" err="1"/>
              <a:t>lujo</a:t>
            </a:r>
            <a:r>
              <a:rPr lang="en-GB" dirty="0"/>
              <a:t> </a:t>
            </a:r>
            <a:r>
              <a:rPr lang="en-GB" dirty="0" err="1"/>
              <a:t>por</a:t>
            </a:r>
            <a:r>
              <a:rPr lang="en-GB" dirty="0"/>
              <a:t> </a:t>
            </a:r>
            <a:r>
              <a:rPr lang="en-GB" dirty="0" err="1"/>
              <a:t>Tripadvisor</a:t>
            </a:r>
            <a:r>
              <a:rPr lang="en-GB" dirty="0"/>
              <a:t>.</a:t>
            </a:r>
          </a:p>
          <a:p>
            <a:r>
              <a:rPr lang="en-GB" dirty="0" err="1"/>
              <a:t>Hoteles</a:t>
            </a:r>
            <a:r>
              <a:rPr lang="en-GB" dirty="0"/>
              <a:t> </a:t>
            </a:r>
            <a:r>
              <a:rPr lang="en-GB" dirty="0" err="1"/>
              <a:t>Palalcios</a:t>
            </a:r>
            <a:r>
              <a:rPr lang="en-GB" dirty="0"/>
              <a:t>: India </a:t>
            </a:r>
            <a:r>
              <a:rPr lang="en-GB" dirty="0" err="1"/>
              <a:t>es</a:t>
            </a:r>
            <a:r>
              <a:rPr lang="en-GB" dirty="0"/>
              <a:t> </a:t>
            </a:r>
            <a:r>
              <a:rPr lang="en-GB" dirty="0" err="1"/>
              <a:t>conocida</a:t>
            </a:r>
            <a:r>
              <a:rPr lang="en-GB" dirty="0"/>
              <a:t> </a:t>
            </a:r>
            <a:r>
              <a:rPr lang="en-GB" dirty="0" err="1"/>
              <a:t>por</a:t>
            </a:r>
            <a:r>
              <a:rPr lang="en-GB" dirty="0"/>
              <a:t> </a:t>
            </a:r>
            <a:r>
              <a:rPr lang="en-GB" dirty="0" err="1"/>
              <a:t>su</a:t>
            </a:r>
            <a:r>
              <a:rPr lang="en-GB" dirty="0"/>
              <a:t> </a:t>
            </a:r>
            <a:r>
              <a:rPr lang="en-GB" dirty="0" err="1"/>
              <a:t>rica</a:t>
            </a:r>
            <a:r>
              <a:rPr lang="en-GB" dirty="0"/>
              <a:t> </a:t>
            </a:r>
            <a:r>
              <a:rPr lang="en-GB" dirty="0" err="1"/>
              <a:t>herencia</a:t>
            </a:r>
            <a:r>
              <a:rPr lang="en-GB" dirty="0"/>
              <a:t> cultural, y </a:t>
            </a:r>
            <a:r>
              <a:rPr lang="en-GB" dirty="0" err="1"/>
              <a:t>alojarse</a:t>
            </a:r>
            <a:r>
              <a:rPr lang="en-GB" dirty="0"/>
              <a:t> </a:t>
            </a:r>
            <a:r>
              <a:rPr lang="en-GB" dirty="0" err="1"/>
              <a:t>en</a:t>
            </a:r>
            <a:r>
              <a:rPr lang="en-GB" dirty="0"/>
              <a:t> </a:t>
            </a:r>
            <a:r>
              <a:rPr lang="en-GB" dirty="0" err="1"/>
              <a:t>una</a:t>
            </a:r>
            <a:r>
              <a:rPr lang="en-GB" dirty="0"/>
              <a:t> </a:t>
            </a:r>
            <a:r>
              <a:rPr lang="en-GB" dirty="0" err="1"/>
              <a:t>propiedad</a:t>
            </a:r>
            <a:r>
              <a:rPr lang="en-GB" dirty="0"/>
              <a:t> patrimonial </a:t>
            </a:r>
            <a:r>
              <a:rPr lang="en-GB" dirty="0" err="1"/>
              <a:t>permite</a:t>
            </a:r>
            <a:r>
              <a:rPr lang="en-GB" dirty="0"/>
              <a:t> a </a:t>
            </a:r>
            <a:r>
              <a:rPr lang="en-GB" dirty="0" err="1"/>
              <a:t>los</a:t>
            </a:r>
            <a:r>
              <a:rPr lang="en-GB" dirty="0"/>
              <a:t> </a:t>
            </a:r>
            <a:r>
              <a:rPr lang="en-GB" dirty="0" err="1"/>
              <a:t>visitantes</a:t>
            </a:r>
            <a:r>
              <a:rPr lang="en-GB" dirty="0"/>
              <a:t> </a:t>
            </a:r>
            <a:r>
              <a:rPr lang="en-GB" dirty="0" err="1"/>
              <a:t>experimentar</a:t>
            </a:r>
            <a:r>
              <a:rPr lang="en-GB" dirty="0"/>
              <a:t> la </a:t>
            </a:r>
            <a:r>
              <a:rPr lang="en-GB" dirty="0" err="1"/>
              <a:t>historia</a:t>
            </a:r>
            <a:r>
              <a:rPr lang="en-GB" dirty="0"/>
              <a:t> del </a:t>
            </a:r>
            <a:r>
              <a:rPr lang="en-GB" dirty="0" err="1"/>
              <a:t>país</a:t>
            </a:r>
            <a:r>
              <a:rPr lang="en-GB" dirty="0"/>
              <a:t> de </a:t>
            </a:r>
            <a:r>
              <a:rPr lang="en-GB" dirty="0" err="1"/>
              <a:t>primera</a:t>
            </a:r>
            <a:r>
              <a:rPr lang="en-GB" dirty="0"/>
              <a:t> </a:t>
            </a:r>
            <a:r>
              <a:rPr lang="en-GB" dirty="0" err="1"/>
              <a:t>mano</a:t>
            </a:r>
            <a:r>
              <a:rPr lang="en-GB" dirty="0"/>
              <a:t>. </a:t>
            </a:r>
          </a:p>
          <a:p>
            <a:r>
              <a:rPr lang="en-GB" dirty="0"/>
              <a:t>Eco-Resorts: Para </a:t>
            </a:r>
            <a:r>
              <a:rPr lang="en-GB" dirty="0" err="1"/>
              <a:t>los</a:t>
            </a:r>
            <a:r>
              <a:rPr lang="en-GB" dirty="0"/>
              <a:t> </a:t>
            </a:r>
            <a:r>
              <a:rPr lang="en-GB" dirty="0" err="1"/>
              <a:t>amantes</a:t>
            </a:r>
            <a:r>
              <a:rPr lang="en-GB" dirty="0"/>
              <a:t> de la </a:t>
            </a:r>
            <a:r>
              <a:rPr lang="en-GB" dirty="0" err="1"/>
              <a:t>naturaleza</a:t>
            </a:r>
            <a:r>
              <a:rPr lang="en-GB" dirty="0"/>
              <a:t>, </a:t>
            </a:r>
            <a:r>
              <a:rPr lang="en-GB" dirty="0" err="1"/>
              <a:t>los</a:t>
            </a:r>
            <a:r>
              <a:rPr lang="en-GB" dirty="0"/>
              <a:t> eco-resorts </a:t>
            </a:r>
            <a:r>
              <a:rPr lang="en-GB" dirty="0" err="1"/>
              <a:t>ofrecen</a:t>
            </a:r>
            <a:r>
              <a:rPr lang="en-GB" dirty="0"/>
              <a:t> </a:t>
            </a:r>
            <a:r>
              <a:rPr lang="en-GB" dirty="0" err="1"/>
              <a:t>una</a:t>
            </a:r>
            <a:r>
              <a:rPr lang="en-GB" dirty="0"/>
              <a:t> </a:t>
            </a:r>
            <a:r>
              <a:rPr lang="en-GB" dirty="0" err="1"/>
              <a:t>experiencia</a:t>
            </a:r>
            <a:r>
              <a:rPr lang="en-GB" dirty="0"/>
              <a:t> </a:t>
            </a:r>
            <a:r>
              <a:rPr lang="en-GB" dirty="0" err="1"/>
              <a:t>sostenible</a:t>
            </a:r>
            <a:r>
              <a:rPr lang="en-GB" dirty="0"/>
              <a:t> e </a:t>
            </a:r>
            <a:r>
              <a:rPr lang="en-GB" dirty="0" err="1"/>
              <a:t>inmersiva</a:t>
            </a:r>
            <a:r>
              <a:rPr lang="en-GB" dirty="0"/>
              <a:t>. </a:t>
            </a:r>
          </a:p>
          <a:p>
            <a:r>
              <a:rPr lang="en-GB" dirty="0" err="1"/>
              <a:t>Hoteles</a:t>
            </a:r>
            <a:r>
              <a:rPr lang="en-GB" dirty="0"/>
              <a:t> </a:t>
            </a:r>
            <a:r>
              <a:rPr lang="en-GB" dirty="0" err="1"/>
              <a:t>Económicos</a:t>
            </a:r>
            <a:r>
              <a:rPr lang="en-GB" dirty="0"/>
              <a:t>: </a:t>
            </a:r>
            <a:r>
              <a:rPr lang="en-GB" dirty="0" err="1"/>
              <a:t>Estos</a:t>
            </a:r>
            <a:r>
              <a:rPr lang="en-GB" dirty="0"/>
              <a:t> </a:t>
            </a:r>
            <a:r>
              <a:rPr lang="en-GB" dirty="0" err="1"/>
              <a:t>hoteles</a:t>
            </a:r>
            <a:r>
              <a:rPr lang="en-GB" dirty="0"/>
              <a:t> </a:t>
            </a:r>
            <a:r>
              <a:rPr lang="en-GB" dirty="0" err="1"/>
              <a:t>ofrecen</a:t>
            </a:r>
            <a:r>
              <a:rPr lang="en-GB" dirty="0"/>
              <a:t> </a:t>
            </a:r>
            <a:r>
              <a:rPr lang="en-GB" dirty="0" err="1"/>
              <a:t>alojamiento</a:t>
            </a:r>
            <a:r>
              <a:rPr lang="en-GB" dirty="0"/>
              <a:t> </a:t>
            </a:r>
            <a:r>
              <a:rPr lang="en-GB" dirty="0" err="1"/>
              <a:t>básico</a:t>
            </a:r>
            <a:r>
              <a:rPr lang="en-GB" dirty="0"/>
              <a:t> y </a:t>
            </a:r>
            <a:r>
              <a:rPr lang="en-GB" dirty="0" err="1"/>
              <a:t>servicios</a:t>
            </a:r>
            <a:r>
              <a:rPr lang="en-GB" dirty="0"/>
              <a:t> </a:t>
            </a:r>
            <a:r>
              <a:rPr lang="en-GB" dirty="0" err="1"/>
              <a:t>esenciales</a:t>
            </a:r>
            <a:r>
              <a:rPr lang="en-GB" dirty="0"/>
              <a:t> a </a:t>
            </a:r>
            <a:r>
              <a:rPr lang="en-GB" dirty="0" err="1"/>
              <a:t>precios</a:t>
            </a:r>
            <a:r>
              <a:rPr lang="en-GB" dirty="0"/>
              <a:t> </a:t>
            </a:r>
            <a:r>
              <a:rPr lang="en-GB" dirty="0" err="1"/>
              <a:t>asequibles</a:t>
            </a:r>
            <a:r>
              <a:rPr lang="en-GB" dirty="0"/>
              <a:t>. </a:t>
            </a:r>
          </a:p>
          <a:p>
            <a:r>
              <a:rPr lang="en-GB" dirty="0" err="1"/>
              <a:t>Hoteles</a:t>
            </a:r>
            <a:r>
              <a:rPr lang="en-GB" dirty="0"/>
              <a:t> Boutique: Los </a:t>
            </a:r>
            <a:r>
              <a:rPr lang="en-GB" dirty="0" err="1"/>
              <a:t>hoteles</a:t>
            </a:r>
            <a:r>
              <a:rPr lang="en-GB" dirty="0"/>
              <a:t> boutique se </a:t>
            </a:r>
            <a:r>
              <a:rPr lang="en-GB" dirty="0" err="1"/>
              <a:t>caracterizan</a:t>
            </a:r>
            <a:r>
              <a:rPr lang="en-GB" dirty="0"/>
              <a:t> </a:t>
            </a:r>
            <a:r>
              <a:rPr lang="en-GB" dirty="0" err="1"/>
              <a:t>por</a:t>
            </a:r>
            <a:r>
              <a:rPr lang="en-GB" dirty="0"/>
              <a:t> </a:t>
            </a:r>
            <a:r>
              <a:rPr lang="en-GB" dirty="0" err="1"/>
              <a:t>su</a:t>
            </a:r>
            <a:r>
              <a:rPr lang="en-GB" dirty="0"/>
              <a:t> </a:t>
            </a:r>
            <a:r>
              <a:rPr lang="en-GB" dirty="0" err="1"/>
              <a:t>diseño</a:t>
            </a:r>
            <a:r>
              <a:rPr lang="en-GB" dirty="0"/>
              <a:t> </a:t>
            </a:r>
            <a:r>
              <a:rPr lang="en-GB" dirty="0" err="1"/>
              <a:t>único</a:t>
            </a:r>
            <a:r>
              <a:rPr lang="en-GB" dirty="0"/>
              <a:t>, </a:t>
            </a:r>
            <a:r>
              <a:rPr lang="en-GB" dirty="0" err="1"/>
              <a:t>servicio</a:t>
            </a:r>
            <a:r>
              <a:rPr lang="en-GB" dirty="0"/>
              <a:t> </a:t>
            </a:r>
            <a:r>
              <a:rPr lang="en-GB" dirty="0" err="1"/>
              <a:t>personalizado</a:t>
            </a:r>
            <a:r>
              <a:rPr lang="en-GB" dirty="0"/>
              <a:t> y </a:t>
            </a:r>
            <a:r>
              <a:rPr lang="en-GB" dirty="0" err="1"/>
              <a:t>ambiente</a:t>
            </a:r>
            <a:r>
              <a:rPr lang="en-GB" dirty="0"/>
              <a:t> </a:t>
            </a:r>
            <a:r>
              <a:rPr lang="en-GB" dirty="0" err="1"/>
              <a:t>íntimo</a:t>
            </a:r>
            <a:r>
              <a:rPr lang="en-GB" dirty="0"/>
              <a:t>. </a:t>
            </a:r>
            <a:r>
              <a:rPr lang="en-GB" dirty="0" err="1"/>
              <a:t>Suelen</a:t>
            </a:r>
            <a:r>
              <a:rPr lang="en-GB" dirty="0"/>
              <a:t> </a:t>
            </a:r>
            <a:r>
              <a:rPr lang="en-GB" dirty="0" err="1"/>
              <a:t>ser</a:t>
            </a:r>
            <a:r>
              <a:rPr lang="en-GB" dirty="0"/>
              <a:t> de </a:t>
            </a:r>
            <a:r>
              <a:rPr lang="en-GB" dirty="0" err="1"/>
              <a:t>tamaño</a:t>
            </a:r>
            <a:r>
              <a:rPr lang="en-GB" dirty="0"/>
              <a:t> </a:t>
            </a:r>
            <a:r>
              <a:rPr lang="en-GB" dirty="0" err="1"/>
              <a:t>más</a:t>
            </a:r>
            <a:r>
              <a:rPr lang="en-GB" dirty="0"/>
              <a:t> </a:t>
            </a:r>
            <a:r>
              <a:rPr lang="en-GB" dirty="0" err="1"/>
              <a:t>pequeño</a:t>
            </a:r>
            <a:r>
              <a:rPr lang="en-GB" dirty="0"/>
              <a:t> y </a:t>
            </a:r>
            <a:r>
              <a:rPr lang="en-GB" dirty="0" err="1"/>
              <a:t>ofrecen</a:t>
            </a:r>
            <a:r>
              <a:rPr lang="en-GB" dirty="0"/>
              <a:t> </a:t>
            </a:r>
            <a:r>
              <a:rPr lang="en-GB" dirty="0" err="1"/>
              <a:t>alojamiento</a:t>
            </a:r>
            <a:r>
              <a:rPr lang="en-GB" dirty="0"/>
              <a:t> con </a:t>
            </a:r>
            <a:r>
              <a:rPr lang="en-GB" dirty="0" err="1"/>
              <a:t>estilo</a:t>
            </a:r>
            <a:r>
              <a:rPr lang="en-GB" dirty="0"/>
              <a:t> y </a:t>
            </a:r>
            <a:r>
              <a:rPr lang="en-GB" dirty="0" err="1"/>
              <a:t>temáticas</a:t>
            </a:r>
            <a:r>
              <a:rPr lang="en-GB" dirty="0"/>
              <a:t> o </a:t>
            </a:r>
            <a:r>
              <a:rPr lang="en-GB" dirty="0" err="1"/>
              <a:t>decoración</a:t>
            </a:r>
            <a:r>
              <a:rPr lang="en-GB" dirty="0"/>
              <a:t> </a:t>
            </a:r>
            <a:r>
              <a:rPr lang="en-GB" dirty="0" err="1"/>
              <a:t>distintivas</a:t>
            </a:r>
            <a:r>
              <a:rPr lang="en-GB" dirty="0"/>
              <a:t>. </a:t>
            </a:r>
          </a:p>
          <a:p>
            <a:r>
              <a:rPr lang="en-GB" dirty="0" err="1"/>
              <a:t>Hoteles</a:t>
            </a:r>
            <a:r>
              <a:rPr lang="en-GB" dirty="0"/>
              <a:t> Resort: Los </a:t>
            </a:r>
            <a:r>
              <a:rPr lang="en-GB" dirty="0" err="1"/>
              <a:t>hoteles</a:t>
            </a:r>
            <a:r>
              <a:rPr lang="en-GB" dirty="0"/>
              <a:t> resort se </a:t>
            </a:r>
            <a:r>
              <a:rPr lang="en-GB" dirty="0" err="1"/>
              <a:t>encuentran</a:t>
            </a:r>
            <a:r>
              <a:rPr lang="en-GB" dirty="0"/>
              <a:t> </a:t>
            </a:r>
            <a:r>
              <a:rPr lang="en-GB" dirty="0" err="1"/>
              <a:t>en</a:t>
            </a:r>
            <a:r>
              <a:rPr lang="en-GB" dirty="0"/>
              <a:t> </a:t>
            </a:r>
            <a:r>
              <a:rPr lang="en-GB" dirty="0" err="1"/>
              <a:t>destinos</a:t>
            </a:r>
            <a:r>
              <a:rPr lang="en-GB" dirty="0"/>
              <a:t> </a:t>
            </a:r>
            <a:r>
              <a:rPr lang="en-GB" dirty="0" err="1"/>
              <a:t>vacacionales</a:t>
            </a:r>
            <a:r>
              <a:rPr lang="en-GB" dirty="0"/>
              <a:t> y </a:t>
            </a:r>
            <a:r>
              <a:rPr lang="en-GB" dirty="0" err="1"/>
              <a:t>suelen</a:t>
            </a:r>
            <a:r>
              <a:rPr lang="en-GB" dirty="0"/>
              <a:t> </a:t>
            </a:r>
            <a:r>
              <a:rPr lang="en-GB" dirty="0" err="1"/>
              <a:t>ofrecer</a:t>
            </a:r>
            <a:r>
              <a:rPr lang="en-GB" dirty="0"/>
              <a:t> </a:t>
            </a:r>
            <a:r>
              <a:rPr lang="en-GB" dirty="0" err="1"/>
              <a:t>una</a:t>
            </a:r>
            <a:r>
              <a:rPr lang="en-GB" dirty="0"/>
              <a:t> </a:t>
            </a:r>
            <a:r>
              <a:rPr lang="en-GB" dirty="0" err="1"/>
              <a:t>amplia</a:t>
            </a:r>
            <a:r>
              <a:rPr lang="en-GB" dirty="0"/>
              <a:t> </a:t>
            </a:r>
            <a:r>
              <a:rPr lang="en-GB" dirty="0" err="1"/>
              <a:t>gama</a:t>
            </a:r>
            <a:r>
              <a:rPr lang="en-GB" dirty="0"/>
              <a:t> de </a:t>
            </a:r>
            <a:r>
              <a:rPr lang="en-GB" dirty="0" err="1"/>
              <a:t>comodidades</a:t>
            </a:r>
            <a:r>
              <a:rPr lang="en-GB" dirty="0"/>
              <a:t> e </a:t>
            </a:r>
            <a:r>
              <a:rPr lang="en-GB" dirty="0" err="1"/>
              <a:t>instalaciones</a:t>
            </a:r>
            <a:r>
              <a:rPr lang="en-GB" dirty="0"/>
              <a:t> </a:t>
            </a:r>
            <a:r>
              <a:rPr lang="en-GB" dirty="0" err="1"/>
              <a:t>recreativas</a:t>
            </a:r>
            <a:r>
              <a:rPr lang="en-GB" dirty="0"/>
              <a:t>. </a:t>
            </a:r>
            <a:r>
              <a:rPr lang="en-GB" dirty="0" err="1"/>
              <a:t>Pueden</a:t>
            </a:r>
            <a:r>
              <a:rPr lang="en-GB" dirty="0"/>
              <a:t> </a:t>
            </a:r>
            <a:r>
              <a:rPr lang="en-GB" dirty="0" err="1"/>
              <a:t>incluir</a:t>
            </a:r>
            <a:r>
              <a:rPr lang="en-GB" dirty="0"/>
              <a:t> </a:t>
            </a:r>
            <a:r>
              <a:rPr lang="en-GB" dirty="0" err="1"/>
              <a:t>características</a:t>
            </a:r>
            <a:r>
              <a:rPr lang="en-GB" dirty="0"/>
              <a:t> </a:t>
            </a:r>
            <a:r>
              <a:rPr lang="en-GB" dirty="0" err="1"/>
              <a:t>como</a:t>
            </a:r>
            <a:r>
              <a:rPr lang="en-GB" dirty="0"/>
              <a:t> </a:t>
            </a:r>
            <a:r>
              <a:rPr lang="en-GB" dirty="0" err="1"/>
              <a:t>múltiples</a:t>
            </a:r>
            <a:r>
              <a:rPr lang="en-GB" dirty="0"/>
              <a:t> </a:t>
            </a:r>
            <a:r>
              <a:rPr lang="en-GB" dirty="0" err="1"/>
              <a:t>restaurantes</a:t>
            </a:r>
            <a:r>
              <a:rPr lang="en-GB" dirty="0"/>
              <a:t>, piscinas, </a:t>
            </a:r>
            <a:r>
              <a:rPr lang="en-GB" dirty="0" err="1"/>
              <a:t>servicios</a:t>
            </a:r>
            <a:r>
              <a:rPr lang="en-GB" dirty="0"/>
              <a:t> de spa, </a:t>
            </a:r>
            <a:r>
              <a:rPr lang="en-GB" dirty="0" err="1"/>
              <a:t>campos</a:t>
            </a:r>
            <a:r>
              <a:rPr lang="en-GB" dirty="0"/>
              <a:t> de golf y </a:t>
            </a:r>
            <a:r>
              <a:rPr lang="en-GB" dirty="0" err="1"/>
              <a:t>acceso</a:t>
            </a:r>
            <a:r>
              <a:rPr lang="en-GB" dirty="0"/>
              <a:t> a playas u </a:t>
            </a:r>
            <a:r>
              <a:rPr lang="en-GB" dirty="0" err="1"/>
              <a:t>otras</a:t>
            </a:r>
            <a:r>
              <a:rPr lang="en-GB" dirty="0"/>
              <a:t> </a:t>
            </a:r>
            <a:r>
              <a:rPr lang="en-GB" dirty="0" err="1"/>
              <a:t>atracciones</a:t>
            </a:r>
            <a:r>
              <a:rPr lang="en-GB" dirty="0"/>
              <a:t> </a:t>
            </a:r>
            <a:r>
              <a:rPr lang="en-GB" dirty="0" err="1"/>
              <a:t>naturales</a:t>
            </a:r>
            <a:r>
              <a:rPr lang="en-GB" dirty="0"/>
              <a:t>.</a:t>
            </a:r>
            <a:endParaRPr lang="en-IN" sz="1400" dirty="0"/>
          </a:p>
        </p:txBody>
      </p:sp>
      <p:sp>
        <p:nvSpPr>
          <p:cNvPr id="4" name="Footer Placeholder 3"/>
          <p:cNvSpPr>
            <a:spLocks noGrp="1"/>
          </p:cNvSpPr>
          <p:nvPr>
            <p:ph type="ftr" sz="quarter" idx="11"/>
          </p:nvPr>
        </p:nvSpPr>
        <p:spPr>
          <a:xfrm>
            <a:off x="214282" y="6400800"/>
            <a:ext cx="8643998" cy="4572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lstStyle/>
          <a:p>
            <a:pPr algn="ctr"/>
            <a:r>
              <a:rPr lang="en-IN" dirty="0" err="1"/>
              <a:t>Alojamientos</a:t>
            </a:r>
            <a:r>
              <a:rPr lang="en-IN" dirty="0"/>
              <a:t>:</a:t>
            </a:r>
          </a:p>
        </p:txBody>
      </p:sp>
    </p:spTree>
  </p:cSld>
  <p:clrMapOvr>
    <a:masterClrMapping/>
  </p:clrMapOvr>
  <p:transition>
    <p:cut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sz="1800" dirty="0" err="1"/>
              <a:t>Habitaciones</a:t>
            </a:r>
            <a:r>
              <a:rPr lang="en-GB" sz="1800" dirty="0"/>
              <a:t> </a:t>
            </a:r>
            <a:r>
              <a:rPr lang="en-GB" sz="1800" dirty="0" err="1"/>
              <a:t>cómodas</a:t>
            </a:r>
            <a:r>
              <a:rPr lang="en-GB" sz="1800" dirty="0"/>
              <a:t>: La casa </a:t>
            </a:r>
            <a:r>
              <a:rPr lang="en-GB" sz="1800" dirty="0" err="1"/>
              <a:t>ofrece</a:t>
            </a:r>
            <a:r>
              <a:rPr lang="en-GB" sz="1800" dirty="0"/>
              <a:t> </a:t>
            </a:r>
            <a:r>
              <a:rPr lang="en-GB" sz="1800" dirty="0" err="1"/>
              <a:t>habitaciones</a:t>
            </a:r>
            <a:r>
              <a:rPr lang="en-GB" sz="1800" dirty="0"/>
              <a:t> </a:t>
            </a:r>
            <a:r>
              <a:rPr lang="en-GB" sz="1800" dirty="0" err="1"/>
              <a:t>bien</a:t>
            </a:r>
            <a:r>
              <a:rPr lang="en-GB" sz="1800" dirty="0"/>
              <a:t> </a:t>
            </a:r>
            <a:r>
              <a:rPr lang="en-GB" sz="1800" dirty="0" err="1"/>
              <a:t>equipadas</a:t>
            </a:r>
            <a:r>
              <a:rPr lang="en-GB" sz="1800" dirty="0"/>
              <a:t> y </a:t>
            </a:r>
            <a:r>
              <a:rPr lang="en-GB" sz="1800" dirty="0" err="1"/>
              <a:t>espaciosas</a:t>
            </a:r>
            <a:r>
              <a:rPr lang="en-GB" sz="1800" dirty="0"/>
              <a:t> con </a:t>
            </a:r>
            <a:r>
              <a:rPr lang="en-GB" sz="1800" dirty="0" err="1"/>
              <a:t>comodidades</a:t>
            </a:r>
            <a:r>
              <a:rPr lang="en-GB" sz="1800" dirty="0"/>
              <a:t> </a:t>
            </a:r>
            <a:r>
              <a:rPr lang="en-GB" sz="1800" dirty="0" err="1"/>
              <a:t>modernas</a:t>
            </a:r>
            <a:r>
              <a:rPr lang="en-GB" sz="1800" dirty="0"/>
              <a:t> </a:t>
            </a:r>
            <a:r>
              <a:rPr lang="en-GB" sz="1800" dirty="0" err="1"/>
              <a:t>como</a:t>
            </a:r>
            <a:r>
              <a:rPr lang="en-GB" sz="1800" dirty="0"/>
              <a:t> </a:t>
            </a:r>
            <a:r>
              <a:rPr lang="en-GB" sz="1800" dirty="0" err="1"/>
              <a:t>aire</a:t>
            </a:r>
            <a:r>
              <a:rPr lang="en-GB" sz="1800" dirty="0"/>
              <a:t> </a:t>
            </a:r>
            <a:r>
              <a:rPr lang="en-GB" sz="1800" dirty="0" err="1"/>
              <a:t>acondicionado</a:t>
            </a:r>
            <a:r>
              <a:rPr lang="en-GB" sz="1800" dirty="0"/>
              <a:t>, camas </a:t>
            </a:r>
            <a:r>
              <a:rPr lang="en-GB" sz="1800" dirty="0" err="1"/>
              <a:t>confortables</a:t>
            </a:r>
            <a:r>
              <a:rPr lang="en-GB" sz="1800" dirty="0"/>
              <a:t>, </a:t>
            </a:r>
            <a:r>
              <a:rPr lang="en-GB" sz="1800" dirty="0" err="1"/>
              <a:t>baños</a:t>
            </a:r>
            <a:r>
              <a:rPr lang="en-GB" sz="1800" dirty="0"/>
              <a:t> </a:t>
            </a:r>
            <a:r>
              <a:rPr lang="en-GB" sz="1800" dirty="0" err="1"/>
              <a:t>privados</a:t>
            </a:r>
            <a:r>
              <a:rPr lang="en-GB" sz="1800" dirty="0"/>
              <a:t> </a:t>
            </a:r>
            <a:r>
              <a:rPr lang="en-GB" sz="1800" dirty="0" err="1"/>
              <a:t>muy</a:t>
            </a:r>
            <a:r>
              <a:rPr lang="en-GB" sz="1800" dirty="0"/>
              <a:t> </a:t>
            </a:r>
            <a:r>
              <a:rPr lang="en-GB" sz="1800" dirty="0" err="1"/>
              <a:t>limpios</a:t>
            </a:r>
            <a:r>
              <a:rPr lang="en-GB" sz="1800" dirty="0"/>
              <a:t> y </a:t>
            </a:r>
            <a:r>
              <a:rPr lang="en-GB" sz="1800" dirty="0" err="1"/>
              <a:t>conectividad</a:t>
            </a:r>
            <a:r>
              <a:rPr lang="en-GB" sz="1800" dirty="0"/>
              <a:t> Wi-Fi.</a:t>
            </a:r>
          </a:p>
          <a:p>
            <a:r>
              <a:rPr lang="en-GB" sz="1800" dirty="0" err="1"/>
              <a:t>Terraza</a:t>
            </a:r>
            <a:r>
              <a:rPr lang="en-GB" sz="1800" dirty="0"/>
              <a:t> : La casa </a:t>
            </a:r>
            <a:r>
              <a:rPr lang="en-GB" sz="1800" dirty="0" err="1"/>
              <a:t>cuenta</a:t>
            </a:r>
            <a:r>
              <a:rPr lang="en-GB" sz="1800" dirty="0"/>
              <a:t> con </a:t>
            </a:r>
            <a:r>
              <a:rPr lang="en-GB" sz="1800" dirty="0" err="1"/>
              <a:t>una</a:t>
            </a:r>
            <a:r>
              <a:rPr lang="en-GB" sz="1800" dirty="0"/>
              <a:t> </a:t>
            </a:r>
            <a:r>
              <a:rPr lang="en-GB" sz="1800" dirty="0" err="1"/>
              <a:t>terraza</a:t>
            </a:r>
            <a:r>
              <a:rPr lang="en-GB" sz="1800" dirty="0"/>
              <a:t> </a:t>
            </a:r>
            <a:r>
              <a:rPr lang="en-GB" sz="1800" dirty="0" err="1"/>
              <a:t>en</a:t>
            </a:r>
            <a:r>
              <a:rPr lang="en-GB" sz="1800" dirty="0"/>
              <a:t> la </a:t>
            </a:r>
            <a:r>
              <a:rPr lang="en-GB" sz="1800" dirty="0" err="1"/>
              <a:t>azotea</a:t>
            </a:r>
            <a:r>
              <a:rPr lang="en-GB" sz="1800" dirty="0"/>
              <a:t> que </a:t>
            </a:r>
            <a:r>
              <a:rPr lang="en-GB" sz="1800" dirty="0" err="1"/>
              <a:t>ofrece</a:t>
            </a:r>
            <a:r>
              <a:rPr lang="en-GB" sz="1800" dirty="0"/>
              <a:t> vistas </a:t>
            </a:r>
            <a:r>
              <a:rPr lang="en-GB" sz="1800" dirty="0" err="1"/>
              <a:t>panorámicas</a:t>
            </a:r>
            <a:r>
              <a:rPr lang="en-GB" sz="1800" dirty="0"/>
              <a:t> de la ciudad. </a:t>
            </a:r>
            <a:r>
              <a:rPr lang="en-GB" sz="1800" dirty="0" err="1"/>
              <a:t>Es</a:t>
            </a:r>
            <a:r>
              <a:rPr lang="en-GB" sz="1800" dirty="0"/>
              <a:t> un </a:t>
            </a:r>
            <a:r>
              <a:rPr lang="en-GB" sz="1800" dirty="0" err="1"/>
              <a:t>lugar</a:t>
            </a:r>
            <a:r>
              <a:rPr lang="en-GB" sz="1800" dirty="0"/>
              <a:t> ideal para </a:t>
            </a:r>
            <a:r>
              <a:rPr lang="en-GB" sz="1800" dirty="0" err="1"/>
              <a:t>disfrutar</a:t>
            </a:r>
            <a:r>
              <a:rPr lang="en-GB" sz="1800" dirty="0"/>
              <a:t> de </a:t>
            </a:r>
            <a:r>
              <a:rPr lang="en-GB" sz="1800" dirty="0" err="1"/>
              <a:t>una</a:t>
            </a:r>
            <a:r>
              <a:rPr lang="en-GB" sz="1800" dirty="0"/>
              <a:t> </a:t>
            </a:r>
            <a:r>
              <a:rPr lang="en-GB" sz="1800" dirty="0" err="1"/>
              <a:t>taza</a:t>
            </a:r>
            <a:r>
              <a:rPr lang="en-GB" sz="1800" dirty="0"/>
              <a:t> de </a:t>
            </a:r>
            <a:r>
              <a:rPr lang="en-GB" sz="1800" dirty="0" err="1"/>
              <a:t>té</a:t>
            </a:r>
            <a:r>
              <a:rPr lang="en-GB" sz="1800" dirty="0"/>
              <a:t> o café </a:t>
            </a:r>
            <a:r>
              <a:rPr lang="en-GB" sz="1800" dirty="0" err="1"/>
              <a:t>mientras</a:t>
            </a:r>
            <a:r>
              <a:rPr lang="en-GB" sz="1800" dirty="0"/>
              <a:t> se </a:t>
            </a:r>
            <a:r>
              <a:rPr lang="en-GB" sz="1800" dirty="0" err="1"/>
              <a:t>admiran</a:t>
            </a:r>
            <a:r>
              <a:rPr lang="en-GB" sz="1800" dirty="0"/>
              <a:t> las </a:t>
            </a:r>
            <a:r>
              <a:rPr lang="en-GB" sz="1800" dirty="0" err="1"/>
              <a:t>impresionantes</a:t>
            </a:r>
            <a:r>
              <a:rPr lang="en-GB" sz="1800" dirty="0"/>
              <a:t> vistas.</a:t>
            </a:r>
          </a:p>
          <a:p>
            <a:r>
              <a:rPr lang="en-GB" sz="1800" dirty="0" err="1"/>
              <a:t>Clases</a:t>
            </a:r>
            <a:r>
              <a:rPr lang="en-GB" sz="1800" dirty="0"/>
              <a:t> de Cocina: Los </a:t>
            </a:r>
            <a:r>
              <a:rPr lang="en-GB" sz="1800" dirty="0" err="1"/>
              <a:t>clientes</a:t>
            </a:r>
            <a:r>
              <a:rPr lang="en-GB" sz="1800" dirty="0"/>
              <a:t> </a:t>
            </a:r>
            <a:r>
              <a:rPr lang="en-GB" sz="1800" dirty="0" err="1"/>
              <a:t>pueden</a:t>
            </a:r>
            <a:r>
              <a:rPr lang="en-GB" sz="1800" dirty="0"/>
              <a:t> </a:t>
            </a:r>
            <a:r>
              <a:rPr lang="en-GB" sz="1800" dirty="0" err="1"/>
              <a:t>aprender</a:t>
            </a:r>
            <a:r>
              <a:rPr lang="en-GB" sz="1800" dirty="0"/>
              <a:t> </a:t>
            </a:r>
            <a:r>
              <a:rPr lang="en-GB" sz="1800" dirty="0" err="1"/>
              <a:t>sobre</a:t>
            </a:r>
            <a:r>
              <a:rPr lang="en-GB" sz="1800" dirty="0"/>
              <a:t> </a:t>
            </a:r>
            <a:r>
              <a:rPr lang="en-GB" sz="1800" dirty="0" err="1"/>
              <a:t>los</a:t>
            </a:r>
            <a:r>
              <a:rPr lang="en-GB" sz="1800" dirty="0"/>
              <a:t> </a:t>
            </a:r>
            <a:r>
              <a:rPr lang="en-GB" sz="1800" dirty="0" err="1"/>
              <a:t>sabores</a:t>
            </a:r>
            <a:r>
              <a:rPr lang="en-GB" sz="1800" dirty="0"/>
              <a:t> y </a:t>
            </a:r>
            <a:r>
              <a:rPr lang="en-GB" sz="1800" dirty="0" err="1"/>
              <a:t>técnicas</a:t>
            </a:r>
            <a:r>
              <a:rPr lang="en-GB" sz="1800" dirty="0"/>
              <a:t> de la </a:t>
            </a:r>
            <a:r>
              <a:rPr lang="en-GB" sz="1800" dirty="0" err="1"/>
              <a:t>cocina</a:t>
            </a:r>
            <a:r>
              <a:rPr lang="en-GB" sz="1800" dirty="0"/>
              <a:t> </a:t>
            </a:r>
            <a:r>
              <a:rPr lang="en-GB" sz="1800" dirty="0" err="1"/>
              <a:t>india</a:t>
            </a:r>
            <a:r>
              <a:rPr lang="en-GB" sz="1800" dirty="0"/>
              <a:t> </a:t>
            </a:r>
            <a:r>
              <a:rPr lang="en-GB" sz="1800" dirty="0" err="1"/>
              <a:t>tomando</a:t>
            </a:r>
            <a:r>
              <a:rPr lang="en-GB" sz="1800" dirty="0"/>
              <a:t> </a:t>
            </a:r>
            <a:r>
              <a:rPr lang="en-GB" sz="1800" dirty="0" err="1"/>
              <a:t>clases</a:t>
            </a:r>
            <a:r>
              <a:rPr lang="en-GB" sz="1800" dirty="0"/>
              <a:t> de </a:t>
            </a:r>
            <a:r>
              <a:rPr lang="en-GB" sz="1800" dirty="0" err="1"/>
              <a:t>cocina</a:t>
            </a:r>
            <a:r>
              <a:rPr lang="en-GB" sz="1800" dirty="0"/>
              <a:t> </a:t>
            </a:r>
            <a:r>
              <a:rPr lang="en-GB" sz="1800" dirty="0" err="1"/>
              <a:t>en</a:t>
            </a:r>
            <a:r>
              <a:rPr lang="en-GB" sz="1800" dirty="0"/>
              <a:t> la casa. </a:t>
            </a:r>
            <a:r>
              <a:rPr lang="en-GB" sz="1800" dirty="0" err="1"/>
              <a:t>Podrán</a:t>
            </a:r>
            <a:r>
              <a:rPr lang="en-GB" sz="1800" dirty="0"/>
              <a:t> </a:t>
            </a:r>
            <a:r>
              <a:rPr lang="en-GB" sz="1800" dirty="0" err="1"/>
              <a:t>descubrir</a:t>
            </a:r>
            <a:r>
              <a:rPr lang="en-GB" sz="1800" dirty="0"/>
              <a:t> </a:t>
            </a:r>
            <a:r>
              <a:rPr lang="en-GB" sz="1800" dirty="0" err="1"/>
              <a:t>los</a:t>
            </a:r>
            <a:r>
              <a:rPr lang="en-GB" sz="1800" dirty="0"/>
              <a:t> </a:t>
            </a:r>
            <a:r>
              <a:rPr lang="en-GB" sz="1800" dirty="0" err="1"/>
              <a:t>secretos</a:t>
            </a:r>
            <a:r>
              <a:rPr lang="en-GB" sz="1800" dirty="0"/>
              <a:t> </a:t>
            </a:r>
            <a:r>
              <a:rPr lang="en-GB" sz="1800" dirty="0" err="1"/>
              <a:t>detrás</a:t>
            </a:r>
            <a:r>
              <a:rPr lang="en-GB" sz="1800" dirty="0"/>
              <a:t> de </a:t>
            </a:r>
            <a:r>
              <a:rPr lang="en-GB" sz="1800" dirty="0" err="1"/>
              <a:t>platos</a:t>
            </a:r>
            <a:r>
              <a:rPr lang="en-GB" sz="1800" dirty="0"/>
              <a:t> </a:t>
            </a:r>
            <a:r>
              <a:rPr lang="en-GB" sz="1800" dirty="0" err="1"/>
              <a:t>populares</a:t>
            </a:r>
            <a:r>
              <a:rPr lang="en-GB" sz="1800" dirty="0"/>
              <a:t> e </a:t>
            </a:r>
            <a:r>
              <a:rPr lang="en-GB" sz="1800" dirty="0" err="1"/>
              <a:t>incluso</a:t>
            </a:r>
            <a:r>
              <a:rPr lang="en-GB" sz="1800" dirty="0"/>
              <a:t> </a:t>
            </a:r>
            <a:r>
              <a:rPr lang="en-GB" sz="1800" dirty="0" err="1"/>
              <a:t>visitar</a:t>
            </a:r>
            <a:r>
              <a:rPr lang="en-GB" sz="1800" dirty="0"/>
              <a:t> </a:t>
            </a:r>
            <a:r>
              <a:rPr lang="en-GB" sz="1800" dirty="0" err="1"/>
              <a:t>mercados</a:t>
            </a:r>
            <a:r>
              <a:rPr lang="en-GB" sz="1800" dirty="0"/>
              <a:t> locales para </a:t>
            </a:r>
            <a:r>
              <a:rPr lang="en-GB" sz="1800" dirty="0" err="1"/>
              <a:t>conseguir</a:t>
            </a:r>
            <a:r>
              <a:rPr lang="en-GB" sz="1800" dirty="0"/>
              <a:t> </a:t>
            </a:r>
            <a:r>
              <a:rPr lang="en-GB" sz="1800" dirty="0" err="1"/>
              <a:t>ingredientes</a:t>
            </a:r>
            <a:r>
              <a:rPr lang="en-GB" sz="1800" dirty="0"/>
              <a:t> frescos.</a:t>
            </a:r>
          </a:p>
          <a:p>
            <a:r>
              <a:rPr lang="en-GB" sz="1800" dirty="0"/>
              <a:t>Cena con Familia: </a:t>
            </a:r>
            <a:r>
              <a:rPr lang="en-GB" sz="1800" dirty="0" err="1"/>
              <a:t>Disfrute</a:t>
            </a:r>
            <a:r>
              <a:rPr lang="en-GB" sz="1800" dirty="0"/>
              <a:t> de </a:t>
            </a:r>
            <a:r>
              <a:rPr lang="en-GB" sz="1800" dirty="0" err="1"/>
              <a:t>una</a:t>
            </a:r>
            <a:r>
              <a:rPr lang="en-GB" sz="1800" dirty="0"/>
              <a:t> </a:t>
            </a:r>
            <a:r>
              <a:rPr lang="en-GB" sz="1800" dirty="0" err="1"/>
              <a:t>auténtica</a:t>
            </a:r>
            <a:r>
              <a:rPr lang="en-GB" sz="1800" dirty="0"/>
              <a:t> </a:t>
            </a:r>
            <a:r>
              <a:rPr lang="en-GB" sz="1800" dirty="0" err="1"/>
              <a:t>cena</a:t>
            </a:r>
            <a:r>
              <a:rPr lang="en-GB" sz="1800" dirty="0"/>
              <a:t> con </a:t>
            </a:r>
            <a:r>
              <a:rPr lang="en-GB" sz="1800" dirty="0" err="1"/>
              <a:t>una</a:t>
            </a:r>
            <a:r>
              <a:rPr lang="en-GB" sz="1800" dirty="0"/>
              <a:t> </a:t>
            </a:r>
            <a:r>
              <a:rPr lang="en-GB" sz="1800" dirty="0" err="1"/>
              <a:t>familia</a:t>
            </a:r>
            <a:r>
              <a:rPr lang="en-GB" sz="1800" dirty="0"/>
              <a:t> </a:t>
            </a:r>
            <a:r>
              <a:rPr lang="en-GB" sz="1800" dirty="0" err="1"/>
              <a:t>india</a:t>
            </a:r>
            <a:r>
              <a:rPr lang="en-GB" sz="1800" dirty="0"/>
              <a:t> </a:t>
            </a:r>
            <a:r>
              <a:rPr lang="en-GB" sz="1800" dirty="0" err="1"/>
              <a:t>durante</a:t>
            </a:r>
            <a:r>
              <a:rPr lang="en-GB" sz="1800" dirty="0"/>
              <a:t> </a:t>
            </a:r>
            <a:r>
              <a:rPr lang="en-GB" sz="1800" dirty="0" err="1"/>
              <a:t>su</a:t>
            </a:r>
            <a:r>
              <a:rPr lang="en-GB" sz="1800" dirty="0"/>
              <a:t> </a:t>
            </a:r>
            <a:r>
              <a:rPr lang="en-GB" sz="1800" dirty="0" err="1"/>
              <a:t>visita</a:t>
            </a:r>
            <a:r>
              <a:rPr lang="en-GB" sz="1800" dirty="0"/>
              <a:t> a la India. </a:t>
            </a:r>
            <a:r>
              <a:rPr lang="en-GB" sz="1800" dirty="0" err="1"/>
              <a:t>Esta</a:t>
            </a:r>
            <a:r>
              <a:rPr lang="en-GB" sz="1800" dirty="0"/>
              <a:t> </a:t>
            </a:r>
            <a:r>
              <a:rPr lang="en-GB" sz="1800" dirty="0" err="1"/>
              <a:t>experiencia</a:t>
            </a:r>
            <a:r>
              <a:rPr lang="en-GB" sz="1800" dirty="0"/>
              <a:t> le </a:t>
            </a:r>
            <a:r>
              <a:rPr lang="en-GB" sz="1800" dirty="0" err="1"/>
              <a:t>permitirá</a:t>
            </a:r>
            <a:r>
              <a:rPr lang="en-GB" sz="1800" dirty="0"/>
              <a:t> </a:t>
            </a:r>
            <a:r>
              <a:rPr lang="en-GB" sz="1800" dirty="0" err="1"/>
              <a:t>sumergirse</a:t>
            </a:r>
            <a:r>
              <a:rPr lang="en-GB" sz="1800" dirty="0"/>
              <a:t> </a:t>
            </a:r>
            <a:r>
              <a:rPr lang="en-GB" sz="1800" dirty="0" err="1"/>
              <a:t>en</a:t>
            </a:r>
            <a:r>
              <a:rPr lang="en-GB" sz="1800" dirty="0"/>
              <a:t> la </a:t>
            </a:r>
            <a:r>
              <a:rPr lang="en-GB" sz="1800" dirty="0" err="1"/>
              <a:t>cultura</a:t>
            </a:r>
            <a:r>
              <a:rPr lang="en-GB" sz="1800" dirty="0"/>
              <a:t> local y </a:t>
            </a:r>
            <a:r>
              <a:rPr lang="en-GB" sz="1800" dirty="0" err="1"/>
              <a:t>compartir</a:t>
            </a:r>
            <a:r>
              <a:rPr lang="en-GB" sz="1800" dirty="0"/>
              <a:t> </a:t>
            </a:r>
            <a:r>
              <a:rPr lang="en-GB" sz="1800" dirty="0" err="1"/>
              <a:t>una</a:t>
            </a:r>
            <a:r>
              <a:rPr lang="en-GB" sz="1800" dirty="0"/>
              <a:t> comida </a:t>
            </a:r>
            <a:r>
              <a:rPr lang="en-GB" sz="1800" dirty="0" err="1"/>
              <a:t>casera</a:t>
            </a:r>
            <a:r>
              <a:rPr lang="en-GB" sz="1800" dirty="0"/>
              <a:t> con </a:t>
            </a:r>
            <a:r>
              <a:rPr lang="en-GB" sz="1800" dirty="0" err="1"/>
              <a:t>gente</a:t>
            </a:r>
            <a:r>
              <a:rPr lang="en-GB" sz="1800" dirty="0"/>
              <a:t> </a:t>
            </a:r>
            <a:r>
              <a:rPr lang="en-GB" sz="1800" dirty="0" err="1"/>
              <a:t>amable</a:t>
            </a:r>
            <a:r>
              <a:rPr lang="en-GB" sz="1800" dirty="0"/>
              <a:t> y </a:t>
            </a:r>
            <a:r>
              <a:rPr lang="en-GB" sz="1800" dirty="0" err="1"/>
              <a:t>acogedora</a:t>
            </a:r>
            <a:r>
              <a:rPr lang="en-GB" sz="1800" dirty="0"/>
              <a:t>.</a:t>
            </a:r>
          </a:p>
          <a:p>
            <a:r>
              <a:rPr lang="en-GB" sz="1800" dirty="0" err="1"/>
              <a:t>Desayuno</a:t>
            </a:r>
            <a:r>
              <a:rPr lang="en-GB" sz="1800" dirty="0"/>
              <a:t> </a:t>
            </a:r>
            <a:r>
              <a:rPr lang="en-GB" sz="1800" dirty="0" err="1"/>
              <a:t>casero</a:t>
            </a:r>
            <a:r>
              <a:rPr lang="en-GB" sz="1800" dirty="0"/>
              <a:t>.</a:t>
            </a:r>
          </a:p>
          <a:p>
            <a:r>
              <a:rPr lang="en-GB" sz="1800" dirty="0"/>
              <a:t>La casa Santosh Villa ha </a:t>
            </a:r>
            <a:r>
              <a:rPr lang="en-GB" sz="1800" dirty="0" err="1"/>
              <a:t>recebido</a:t>
            </a:r>
            <a:r>
              <a:rPr lang="en-GB" sz="1800" dirty="0"/>
              <a:t> Traveller choice award </a:t>
            </a:r>
            <a:r>
              <a:rPr lang="en-GB" sz="1800" dirty="0" err="1"/>
              <a:t>por</a:t>
            </a:r>
            <a:r>
              <a:rPr lang="en-GB" sz="1800" dirty="0"/>
              <a:t> </a:t>
            </a:r>
            <a:r>
              <a:rPr lang="en-GB" sz="1800" dirty="0" err="1"/>
              <a:t>Tripadvisor</a:t>
            </a:r>
            <a:r>
              <a:rPr lang="en-GB" sz="1800" dirty="0"/>
              <a:t> </a:t>
            </a:r>
            <a:r>
              <a:rPr lang="en-GB" sz="1800" dirty="0" err="1"/>
              <a:t>en</a:t>
            </a:r>
            <a:r>
              <a:rPr lang="en-GB" sz="1800" dirty="0"/>
              <a:t> Jaipur. Y </a:t>
            </a:r>
            <a:r>
              <a:rPr lang="en-GB" sz="1800" dirty="0" err="1"/>
              <a:t>es</a:t>
            </a:r>
            <a:r>
              <a:rPr lang="en-GB" sz="1800" dirty="0"/>
              <a:t> </a:t>
            </a:r>
            <a:r>
              <a:rPr lang="en-GB" sz="1800" dirty="0" err="1"/>
              <a:t>alojamiento</a:t>
            </a:r>
            <a:r>
              <a:rPr lang="en-GB" sz="1800" dirty="0"/>
              <a:t> </a:t>
            </a:r>
            <a:r>
              <a:rPr lang="en-GB" sz="1800" dirty="0" err="1"/>
              <a:t>numero</a:t>
            </a:r>
            <a:r>
              <a:rPr lang="en-GB" sz="1800" dirty="0"/>
              <a:t> 1 </a:t>
            </a:r>
            <a:r>
              <a:rPr lang="en-GB" sz="1800" dirty="0" err="1"/>
              <a:t>en</a:t>
            </a:r>
            <a:r>
              <a:rPr lang="en-GB" sz="1800" dirty="0"/>
              <a:t> </a:t>
            </a:r>
            <a:r>
              <a:rPr lang="en-GB" sz="1800" dirty="0" err="1"/>
              <a:t>categoria</a:t>
            </a:r>
            <a:r>
              <a:rPr lang="en-GB" sz="1800" dirty="0"/>
              <a:t> de home stays </a:t>
            </a:r>
            <a:r>
              <a:rPr lang="en-GB" sz="1800" dirty="0" err="1"/>
              <a:t>en</a:t>
            </a:r>
            <a:r>
              <a:rPr lang="en-GB" sz="1800" dirty="0"/>
              <a:t> Jaipur.</a:t>
            </a:r>
            <a:br>
              <a:rPr lang="en-GB" sz="1800" dirty="0"/>
            </a:br>
            <a:br>
              <a:rPr lang="en-GB" sz="1800" dirty="0"/>
            </a:br>
            <a:r>
              <a:rPr lang="en-GB" sz="1800" dirty="0"/>
              <a:t>La casa solo </a:t>
            </a:r>
            <a:r>
              <a:rPr lang="en-GB" sz="1800" dirty="0" err="1"/>
              <a:t>ofrece</a:t>
            </a:r>
            <a:r>
              <a:rPr lang="en-GB" sz="1800" dirty="0"/>
              <a:t> solo hasta </a:t>
            </a:r>
            <a:r>
              <a:rPr lang="en-GB" sz="1800" dirty="0" err="1"/>
              <a:t>grupo</a:t>
            </a:r>
            <a:r>
              <a:rPr lang="en-GB" sz="1800" dirty="0"/>
              <a:t> de 8 </a:t>
            </a:r>
            <a:r>
              <a:rPr lang="en-GB" sz="1800" dirty="0" err="1"/>
              <a:t>pax</a:t>
            </a:r>
            <a:r>
              <a:rPr lang="en-GB" sz="1800" dirty="0"/>
              <a:t> </a:t>
            </a:r>
            <a:r>
              <a:rPr lang="en-GB" sz="1800" dirty="0" err="1"/>
              <a:t>maximo</a:t>
            </a:r>
            <a:r>
              <a:rPr lang="en-GB" sz="1800" dirty="0"/>
              <a:t>.</a:t>
            </a:r>
            <a:endParaRPr lang="en-IN" sz="1800" dirty="0"/>
          </a:p>
        </p:txBody>
      </p:sp>
      <p:sp>
        <p:nvSpPr>
          <p:cNvPr id="4" name="Footer Placeholder 3"/>
          <p:cNvSpPr>
            <a:spLocks noGrp="1"/>
          </p:cNvSpPr>
          <p:nvPr>
            <p:ph type="ftr" sz="quarter" idx="11"/>
          </p:nvPr>
        </p:nvSpPr>
        <p:spPr>
          <a:xfrm>
            <a:off x="214282" y="6400800"/>
            <a:ext cx="8572560" cy="4572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normAutofit/>
          </a:bodyPr>
          <a:lstStyle/>
          <a:p>
            <a:pPr algn="ctr"/>
            <a:r>
              <a:rPr lang="en-US" dirty="0"/>
              <a:t>Santosh villa Casa </a:t>
            </a:r>
            <a:r>
              <a:rPr lang="en-US" dirty="0" err="1"/>
              <a:t>en</a:t>
            </a:r>
            <a:r>
              <a:rPr lang="en-US" dirty="0"/>
              <a:t> Jaipur</a:t>
            </a:r>
            <a:endParaRPr lang="en-IN" dirty="0"/>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109728" indent="0">
              <a:buNone/>
            </a:pPr>
            <a:r>
              <a:rPr lang="en-GB" dirty="0"/>
              <a:t>India </a:t>
            </a:r>
            <a:r>
              <a:rPr lang="en-GB" dirty="0" err="1"/>
              <a:t>cuenta</a:t>
            </a:r>
            <a:r>
              <a:rPr lang="en-GB" dirty="0"/>
              <a:t> con </a:t>
            </a:r>
            <a:r>
              <a:rPr lang="en-GB" dirty="0" err="1"/>
              <a:t>una</a:t>
            </a:r>
            <a:r>
              <a:rPr lang="en-GB" dirty="0"/>
              <a:t> </a:t>
            </a:r>
            <a:r>
              <a:rPr lang="en-GB" dirty="0" err="1"/>
              <a:t>extensa</a:t>
            </a:r>
            <a:r>
              <a:rPr lang="en-GB" dirty="0"/>
              <a:t> red de </a:t>
            </a:r>
            <a:r>
              <a:rPr lang="en-GB" dirty="0" err="1"/>
              <a:t>transporte</a:t>
            </a:r>
            <a:r>
              <a:rPr lang="en-GB" dirty="0"/>
              <a:t> que </a:t>
            </a:r>
            <a:r>
              <a:rPr lang="en-GB" dirty="0" err="1"/>
              <a:t>permite</a:t>
            </a:r>
            <a:r>
              <a:rPr lang="en-GB" dirty="0"/>
              <a:t> a </a:t>
            </a:r>
            <a:r>
              <a:rPr lang="en-GB" dirty="0" err="1"/>
              <a:t>los</a:t>
            </a:r>
            <a:r>
              <a:rPr lang="en-GB" dirty="0"/>
              <a:t> </a:t>
            </a:r>
            <a:r>
              <a:rPr lang="en-GB" dirty="0" err="1"/>
              <a:t>viajeros</a:t>
            </a:r>
            <a:r>
              <a:rPr lang="en-GB" dirty="0"/>
              <a:t> </a:t>
            </a:r>
            <a:r>
              <a:rPr lang="en-GB" dirty="0" err="1"/>
              <a:t>explorar</a:t>
            </a:r>
            <a:r>
              <a:rPr lang="en-GB" dirty="0"/>
              <a:t> el </a:t>
            </a:r>
            <a:r>
              <a:rPr lang="en-GB" dirty="0" err="1"/>
              <a:t>país</a:t>
            </a:r>
            <a:r>
              <a:rPr lang="en-GB" dirty="0"/>
              <a:t> de </a:t>
            </a:r>
            <a:r>
              <a:rPr lang="en-GB" dirty="0" err="1"/>
              <a:t>manera</a:t>
            </a:r>
            <a:r>
              <a:rPr lang="en-GB" dirty="0"/>
              <a:t> </a:t>
            </a:r>
            <a:r>
              <a:rPr lang="en-GB" dirty="0" err="1"/>
              <a:t>conveniente</a:t>
            </a:r>
            <a:r>
              <a:rPr lang="en-GB" dirty="0"/>
              <a:t>, </a:t>
            </a:r>
            <a:r>
              <a:rPr lang="en-GB" dirty="0" err="1"/>
              <a:t>Normalmente</a:t>
            </a:r>
            <a:r>
              <a:rPr lang="en-GB" dirty="0"/>
              <a:t> para </a:t>
            </a:r>
            <a:r>
              <a:rPr lang="en-GB" dirty="0" err="1"/>
              <a:t>los</a:t>
            </a:r>
            <a:r>
              <a:rPr lang="en-GB" dirty="0"/>
              <a:t> </a:t>
            </a:r>
            <a:r>
              <a:rPr lang="en-GB" dirty="0" err="1"/>
              <a:t>viajeros</a:t>
            </a:r>
            <a:r>
              <a:rPr lang="en-GB" dirty="0"/>
              <a:t> </a:t>
            </a:r>
            <a:r>
              <a:rPr lang="en-GB" dirty="0" err="1"/>
              <a:t>nos</a:t>
            </a:r>
            <a:r>
              <a:rPr lang="en-GB" dirty="0"/>
              <a:t> </a:t>
            </a:r>
            <a:r>
              <a:rPr lang="en-GB" dirty="0" err="1"/>
              <a:t>usamos</a:t>
            </a:r>
            <a:r>
              <a:rPr lang="en-GB" dirty="0"/>
              <a:t> </a:t>
            </a:r>
            <a:r>
              <a:rPr lang="en-GB" dirty="0" err="1"/>
              <a:t>estos</a:t>
            </a:r>
            <a:r>
              <a:rPr lang="en-GB" dirty="0"/>
              <a:t> </a:t>
            </a:r>
            <a:r>
              <a:rPr lang="en-GB" dirty="0" err="1"/>
              <a:t>tres</a:t>
            </a:r>
            <a:r>
              <a:rPr lang="en-GB" dirty="0"/>
              <a:t> </a:t>
            </a:r>
            <a:r>
              <a:rPr lang="en-GB" dirty="0" err="1"/>
              <a:t>medios</a:t>
            </a:r>
            <a:r>
              <a:rPr lang="en-GB" dirty="0"/>
              <a:t>:</a:t>
            </a:r>
          </a:p>
          <a:p>
            <a:r>
              <a:rPr lang="en-GB" dirty="0" err="1"/>
              <a:t>Vuelos</a:t>
            </a:r>
            <a:r>
              <a:rPr lang="en-GB" dirty="0"/>
              <a:t> </a:t>
            </a:r>
            <a:r>
              <a:rPr lang="en-GB" dirty="0" err="1"/>
              <a:t>domésticos</a:t>
            </a:r>
            <a:r>
              <a:rPr lang="en-GB" dirty="0"/>
              <a:t>: India </a:t>
            </a:r>
            <a:r>
              <a:rPr lang="en-GB" dirty="0" err="1"/>
              <a:t>cuenta</a:t>
            </a:r>
            <a:r>
              <a:rPr lang="en-GB" dirty="0"/>
              <a:t> con </a:t>
            </a:r>
            <a:r>
              <a:rPr lang="en-GB" dirty="0" err="1"/>
              <a:t>una</a:t>
            </a:r>
            <a:r>
              <a:rPr lang="en-GB" dirty="0"/>
              <a:t> red de </a:t>
            </a:r>
            <a:r>
              <a:rPr lang="en-GB" dirty="0" err="1"/>
              <a:t>vuelos</a:t>
            </a:r>
            <a:r>
              <a:rPr lang="en-GB" dirty="0"/>
              <a:t> </a:t>
            </a:r>
            <a:r>
              <a:rPr lang="en-GB" dirty="0" err="1"/>
              <a:t>domésticos</a:t>
            </a:r>
            <a:r>
              <a:rPr lang="en-GB" dirty="0"/>
              <a:t> </a:t>
            </a:r>
            <a:r>
              <a:rPr lang="en-GB" dirty="0" err="1"/>
              <a:t>bien</a:t>
            </a:r>
            <a:r>
              <a:rPr lang="en-GB" dirty="0"/>
              <a:t> </a:t>
            </a:r>
            <a:r>
              <a:rPr lang="en-GB" dirty="0" err="1"/>
              <a:t>conectada</a:t>
            </a:r>
            <a:r>
              <a:rPr lang="en-GB" dirty="0"/>
              <a:t>, con </a:t>
            </a:r>
            <a:r>
              <a:rPr lang="en-GB" dirty="0" err="1"/>
              <a:t>varias</a:t>
            </a:r>
            <a:r>
              <a:rPr lang="en-GB" dirty="0"/>
              <a:t> </a:t>
            </a:r>
            <a:r>
              <a:rPr lang="en-GB" dirty="0" err="1"/>
              <a:t>aerolíneas</a:t>
            </a:r>
            <a:r>
              <a:rPr lang="en-GB" dirty="0"/>
              <a:t> que </a:t>
            </a:r>
            <a:r>
              <a:rPr lang="en-GB" dirty="0" err="1"/>
              <a:t>operan</a:t>
            </a:r>
            <a:r>
              <a:rPr lang="en-GB" dirty="0"/>
              <a:t> </a:t>
            </a:r>
            <a:r>
              <a:rPr lang="en-GB" dirty="0" err="1"/>
              <a:t>en</a:t>
            </a:r>
            <a:r>
              <a:rPr lang="en-GB" dirty="0"/>
              <a:t> las </a:t>
            </a:r>
            <a:r>
              <a:rPr lang="en-GB" dirty="0" err="1"/>
              <a:t>principales</a:t>
            </a:r>
            <a:r>
              <a:rPr lang="en-GB" dirty="0"/>
              <a:t> </a:t>
            </a:r>
            <a:r>
              <a:rPr lang="en-GB" dirty="0" err="1"/>
              <a:t>ciudades</a:t>
            </a:r>
            <a:r>
              <a:rPr lang="en-GB" dirty="0"/>
              <a:t> y </a:t>
            </a:r>
            <a:r>
              <a:rPr lang="en-GB" dirty="0" err="1"/>
              <a:t>destinos</a:t>
            </a:r>
            <a:r>
              <a:rPr lang="en-GB" dirty="0"/>
              <a:t> </a:t>
            </a:r>
            <a:r>
              <a:rPr lang="en-GB" dirty="0" err="1"/>
              <a:t>turísticos</a:t>
            </a:r>
            <a:r>
              <a:rPr lang="en-GB" dirty="0"/>
              <a:t>. </a:t>
            </a:r>
            <a:r>
              <a:rPr lang="en-GB" dirty="0" err="1"/>
              <a:t>En</a:t>
            </a:r>
            <a:r>
              <a:rPr lang="en-GB" dirty="0"/>
              <a:t> </a:t>
            </a:r>
            <a:r>
              <a:rPr lang="en-GB" dirty="0" err="1"/>
              <a:t>mayoria</a:t>
            </a:r>
            <a:r>
              <a:rPr lang="en-GB" dirty="0"/>
              <a:t> de </a:t>
            </a:r>
            <a:r>
              <a:rPr lang="en-GB" dirty="0" err="1"/>
              <a:t>vuelo</a:t>
            </a:r>
            <a:r>
              <a:rPr lang="en-GB" dirty="0"/>
              <a:t> </a:t>
            </a:r>
            <a:r>
              <a:rPr lang="en-GB" dirty="0" err="1"/>
              <a:t>internos</a:t>
            </a:r>
            <a:r>
              <a:rPr lang="en-GB" dirty="0"/>
              <a:t> se </a:t>
            </a:r>
            <a:r>
              <a:rPr lang="en-GB" dirty="0" err="1"/>
              <a:t>ofrecen</a:t>
            </a:r>
            <a:r>
              <a:rPr lang="en-GB" dirty="0"/>
              <a:t> </a:t>
            </a:r>
            <a:r>
              <a:rPr lang="en-GB" dirty="0" err="1"/>
              <a:t>equipaje</a:t>
            </a:r>
            <a:r>
              <a:rPr lang="en-GB" dirty="0"/>
              <a:t> que </a:t>
            </a:r>
            <a:r>
              <a:rPr lang="en-GB" dirty="0" err="1"/>
              <a:t>pesa</a:t>
            </a:r>
            <a:r>
              <a:rPr lang="en-GB" dirty="0"/>
              <a:t> 15kgs y 7 </a:t>
            </a:r>
            <a:r>
              <a:rPr lang="en-GB" dirty="0" err="1"/>
              <a:t>kgs</a:t>
            </a:r>
            <a:r>
              <a:rPr lang="en-GB" dirty="0"/>
              <a:t> de </a:t>
            </a:r>
            <a:r>
              <a:rPr lang="en-GB" dirty="0" err="1"/>
              <a:t>mano</a:t>
            </a:r>
            <a:r>
              <a:rPr lang="en-GB" dirty="0"/>
              <a:t>.</a:t>
            </a:r>
          </a:p>
          <a:p>
            <a:r>
              <a:rPr lang="en-GB" dirty="0" err="1"/>
              <a:t>Trenes</a:t>
            </a:r>
            <a:r>
              <a:rPr lang="en-GB" dirty="0"/>
              <a:t>: Indian Railways </a:t>
            </a:r>
            <a:r>
              <a:rPr lang="en-GB" dirty="0" err="1"/>
              <a:t>es</a:t>
            </a:r>
            <a:r>
              <a:rPr lang="en-GB" dirty="0"/>
              <a:t> </a:t>
            </a:r>
            <a:r>
              <a:rPr lang="en-GB" dirty="0" err="1"/>
              <a:t>una</a:t>
            </a:r>
            <a:r>
              <a:rPr lang="en-GB" dirty="0"/>
              <a:t> de las </a:t>
            </a:r>
            <a:r>
              <a:rPr lang="en-GB" dirty="0" err="1"/>
              <a:t>redes</a:t>
            </a:r>
            <a:r>
              <a:rPr lang="en-GB" dirty="0"/>
              <a:t> </a:t>
            </a:r>
            <a:r>
              <a:rPr lang="en-GB" dirty="0" err="1"/>
              <a:t>ferroviarias</a:t>
            </a:r>
            <a:r>
              <a:rPr lang="en-GB" dirty="0"/>
              <a:t> </a:t>
            </a:r>
            <a:r>
              <a:rPr lang="en-GB" dirty="0" err="1"/>
              <a:t>más</a:t>
            </a:r>
            <a:r>
              <a:rPr lang="en-GB" dirty="0"/>
              <a:t> </a:t>
            </a:r>
            <a:r>
              <a:rPr lang="en-GB" dirty="0" err="1"/>
              <a:t>grandes</a:t>
            </a:r>
            <a:r>
              <a:rPr lang="en-GB" dirty="0"/>
              <a:t> del </a:t>
            </a:r>
            <a:r>
              <a:rPr lang="en-GB" dirty="0" err="1"/>
              <a:t>mundo</a:t>
            </a:r>
            <a:r>
              <a:rPr lang="en-GB" dirty="0"/>
              <a:t>. Los </a:t>
            </a:r>
            <a:r>
              <a:rPr lang="en-GB" dirty="0" err="1"/>
              <a:t>trenes</a:t>
            </a:r>
            <a:r>
              <a:rPr lang="en-GB" dirty="0"/>
              <a:t> </a:t>
            </a:r>
            <a:r>
              <a:rPr lang="en-GB" dirty="0" err="1"/>
              <a:t>ofrecen</a:t>
            </a:r>
            <a:r>
              <a:rPr lang="en-GB" dirty="0"/>
              <a:t> </a:t>
            </a:r>
            <a:r>
              <a:rPr lang="en-GB" dirty="0" err="1"/>
              <a:t>una</a:t>
            </a:r>
            <a:r>
              <a:rPr lang="en-GB" dirty="0"/>
              <a:t> forma </a:t>
            </a:r>
            <a:r>
              <a:rPr lang="en-GB" dirty="0" err="1"/>
              <a:t>asequible</a:t>
            </a:r>
            <a:r>
              <a:rPr lang="en-GB" dirty="0"/>
              <a:t> y </a:t>
            </a:r>
            <a:r>
              <a:rPr lang="en-GB" dirty="0" err="1"/>
              <a:t>pintoresca</a:t>
            </a:r>
            <a:r>
              <a:rPr lang="en-GB" dirty="0"/>
              <a:t> de </a:t>
            </a:r>
            <a:r>
              <a:rPr lang="en-GB" dirty="0" err="1"/>
              <a:t>viajar</a:t>
            </a:r>
            <a:r>
              <a:rPr lang="en-GB" dirty="0"/>
              <a:t> </a:t>
            </a:r>
            <a:r>
              <a:rPr lang="en-GB" dirty="0" err="1"/>
              <a:t>por</a:t>
            </a:r>
            <a:r>
              <a:rPr lang="en-GB" dirty="0"/>
              <a:t> el </a:t>
            </a:r>
            <a:r>
              <a:rPr lang="en-GB" dirty="0" err="1"/>
              <a:t>país</a:t>
            </a:r>
            <a:r>
              <a:rPr lang="en-GB" dirty="0"/>
              <a:t>. Se </a:t>
            </a:r>
            <a:r>
              <a:rPr lang="en-GB" dirty="0" err="1"/>
              <a:t>recomienda</a:t>
            </a:r>
            <a:r>
              <a:rPr lang="en-GB" dirty="0"/>
              <a:t> </a:t>
            </a:r>
            <a:r>
              <a:rPr lang="en-GB" dirty="0" err="1"/>
              <a:t>reservar</a:t>
            </a:r>
            <a:r>
              <a:rPr lang="en-GB" dirty="0"/>
              <a:t> </a:t>
            </a:r>
            <a:r>
              <a:rPr lang="en-GB" dirty="0" err="1"/>
              <a:t>los</a:t>
            </a:r>
            <a:r>
              <a:rPr lang="en-GB" dirty="0"/>
              <a:t> </a:t>
            </a:r>
            <a:r>
              <a:rPr lang="en-GB" dirty="0" err="1"/>
              <a:t>billetes</a:t>
            </a:r>
            <a:r>
              <a:rPr lang="en-GB" dirty="0"/>
              <a:t> de </a:t>
            </a:r>
            <a:r>
              <a:rPr lang="en-GB" dirty="0" err="1"/>
              <a:t>tren</a:t>
            </a:r>
            <a:r>
              <a:rPr lang="en-GB" dirty="0"/>
              <a:t> con </a:t>
            </a:r>
            <a:r>
              <a:rPr lang="en-GB" dirty="0" err="1"/>
              <a:t>antelación</a:t>
            </a:r>
            <a:r>
              <a:rPr lang="en-GB" dirty="0"/>
              <a:t>, </a:t>
            </a:r>
            <a:r>
              <a:rPr lang="en-GB" dirty="0" err="1"/>
              <a:t>especialmente</a:t>
            </a:r>
            <a:r>
              <a:rPr lang="en-GB" dirty="0"/>
              <a:t> para </a:t>
            </a:r>
            <a:r>
              <a:rPr lang="en-GB" dirty="0" err="1"/>
              <a:t>los</a:t>
            </a:r>
            <a:r>
              <a:rPr lang="en-GB" dirty="0"/>
              <a:t> </a:t>
            </a:r>
            <a:r>
              <a:rPr lang="en-GB" dirty="0" err="1"/>
              <a:t>trayectos</a:t>
            </a:r>
            <a:r>
              <a:rPr lang="en-GB" dirty="0"/>
              <a:t> de </a:t>
            </a:r>
            <a:r>
              <a:rPr lang="en-GB" dirty="0" err="1"/>
              <a:t>larga</a:t>
            </a:r>
            <a:r>
              <a:rPr lang="en-GB" dirty="0"/>
              <a:t> </a:t>
            </a:r>
            <a:r>
              <a:rPr lang="en-GB" dirty="0" err="1"/>
              <a:t>distancia</a:t>
            </a:r>
            <a:r>
              <a:rPr lang="en-GB" dirty="0"/>
              <a:t>. </a:t>
            </a:r>
          </a:p>
          <a:p>
            <a:r>
              <a:rPr lang="en-GB" dirty="0" err="1"/>
              <a:t>Coches</a:t>
            </a:r>
            <a:r>
              <a:rPr lang="en-GB" dirty="0"/>
              <a:t> : </a:t>
            </a:r>
            <a:r>
              <a:rPr lang="en-GB" dirty="0" err="1"/>
              <a:t>En</a:t>
            </a:r>
            <a:r>
              <a:rPr lang="en-GB" dirty="0"/>
              <a:t> la </a:t>
            </a:r>
            <a:r>
              <a:rPr lang="en-GB" dirty="0" err="1"/>
              <a:t>mayoría</a:t>
            </a:r>
            <a:r>
              <a:rPr lang="en-GB" dirty="0"/>
              <a:t> de las </a:t>
            </a:r>
            <a:r>
              <a:rPr lang="en-GB" dirty="0" err="1"/>
              <a:t>ciudades</a:t>
            </a:r>
            <a:r>
              <a:rPr lang="en-GB" dirty="0"/>
              <a:t>, </a:t>
            </a:r>
            <a:r>
              <a:rPr lang="en-GB" dirty="0" err="1"/>
              <a:t>nosotros</a:t>
            </a:r>
            <a:r>
              <a:rPr lang="en-GB" dirty="0"/>
              <a:t> </a:t>
            </a:r>
            <a:r>
              <a:rPr lang="en-GB" dirty="0" err="1"/>
              <a:t>ofrecemos</a:t>
            </a:r>
            <a:r>
              <a:rPr lang="en-GB" dirty="0"/>
              <a:t> </a:t>
            </a:r>
            <a:r>
              <a:rPr lang="en-GB" dirty="0" err="1"/>
              <a:t>nuestros</a:t>
            </a:r>
            <a:r>
              <a:rPr lang="en-GB" dirty="0"/>
              <a:t> </a:t>
            </a:r>
            <a:r>
              <a:rPr lang="en-GB" dirty="0" err="1"/>
              <a:t>propios</a:t>
            </a:r>
            <a:r>
              <a:rPr lang="en-GB" dirty="0"/>
              <a:t> </a:t>
            </a:r>
            <a:r>
              <a:rPr lang="en-GB" dirty="0" err="1"/>
              <a:t>coche</a:t>
            </a:r>
            <a:r>
              <a:rPr lang="en-GB" dirty="0"/>
              <a:t> y </a:t>
            </a:r>
            <a:r>
              <a:rPr lang="en-GB" dirty="0" err="1"/>
              <a:t>chofer</a:t>
            </a:r>
            <a:r>
              <a:rPr lang="en-GB" dirty="0"/>
              <a:t>. </a:t>
            </a:r>
            <a:r>
              <a:rPr lang="en-GB" dirty="0" err="1"/>
              <a:t>Todos</a:t>
            </a:r>
            <a:r>
              <a:rPr lang="en-GB" dirty="0"/>
              <a:t> </a:t>
            </a:r>
            <a:r>
              <a:rPr lang="en-GB" dirty="0" err="1"/>
              <a:t>los</a:t>
            </a:r>
            <a:r>
              <a:rPr lang="en-GB" dirty="0"/>
              <a:t> </a:t>
            </a:r>
            <a:r>
              <a:rPr lang="en-GB" dirty="0" err="1"/>
              <a:t>coches</a:t>
            </a:r>
            <a:r>
              <a:rPr lang="en-GB" dirty="0"/>
              <a:t> </a:t>
            </a:r>
            <a:r>
              <a:rPr lang="en-GB" dirty="0" err="1"/>
              <a:t>nuestros</a:t>
            </a:r>
            <a:r>
              <a:rPr lang="en-GB" dirty="0"/>
              <a:t> son </a:t>
            </a:r>
            <a:r>
              <a:rPr lang="en-GB" dirty="0" err="1"/>
              <a:t>nuevos</a:t>
            </a:r>
            <a:r>
              <a:rPr lang="en-GB" dirty="0"/>
              <a:t> y no </a:t>
            </a:r>
            <a:r>
              <a:rPr lang="en-GB" dirty="0" err="1"/>
              <a:t>usamos</a:t>
            </a:r>
            <a:r>
              <a:rPr lang="en-GB" dirty="0"/>
              <a:t> </a:t>
            </a:r>
            <a:r>
              <a:rPr lang="en-GB" dirty="0" err="1"/>
              <a:t>coches</a:t>
            </a:r>
            <a:r>
              <a:rPr lang="en-GB" dirty="0"/>
              <a:t> mas que 4 </a:t>
            </a:r>
            <a:r>
              <a:rPr lang="en-GB" dirty="0" err="1"/>
              <a:t>anos</a:t>
            </a:r>
            <a:r>
              <a:rPr lang="en-GB" dirty="0"/>
              <a:t> </a:t>
            </a:r>
            <a:r>
              <a:rPr lang="en-GB" dirty="0" err="1"/>
              <a:t>antiguos</a:t>
            </a:r>
            <a:r>
              <a:rPr lang="en-GB" dirty="0"/>
              <a:t>.</a:t>
            </a:r>
          </a:p>
          <a:p>
            <a:pPr marL="109728" indent="0">
              <a:buNone/>
            </a:pPr>
            <a:endParaRPr lang="en-GB" dirty="0"/>
          </a:p>
          <a:p>
            <a:pPr marL="109728" indent="0">
              <a:buNone/>
            </a:pPr>
            <a:r>
              <a:rPr lang="en-GB" dirty="0" err="1"/>
              <a:t>Es</a:t>
            </a:r>
            <a:r>
              <a:rPr lang="en-GB" dirty="0"/>
              <a:t> </a:t>
            </a:r>
            <a:r>
              <a:rPr lang="en-GB" dirty="0" err="1"/>
              <a:t>importante</a:t>
            </a:r>
            <a:r>
              <a:rPr lang="en-GB" dirty="0"/>
              <a:t> </a:t>
            </a:r>
            <a:r>
              <a:rPr lang="en-GB" dirty="0" err="1"/>
              <a:t>planificar</a:t>
            </a:r>
            <a:r>
              <a:rPr lang="en-GB" dirty="0"/>
              <a:t> y </a:t>
            </a:r>
            <a:r>
              <a:rPr lang="en-GB" dirty="0" err="1"/>
              <a:t>elegir</a:t>
            </a:r>
            <a:r>
              <a:rPr lang="en-GB" dirty="0"/>
              <a:t> el medio de </a:t>
            </a:r>
            <a:r>
              <a:rPr lang="en-GB" dirty="0" err="1"/>
              <a:t>transporte</a:t>
            </a:r>
            <a:r>
              <a:rPr lang="en-GB" dirty="0"/>
              <a:t> </a:t>
            </a:r>
            <a:r>
              <a:rPr lang="en-GB" dirty="0" err="1"/>
              <a:t>más</a:t>
            </a:r>
            <a:r>
              <a:rPr lang="en-GB" dirty="0"/>
              <a:t> </a:t>
            </a:r>
            <a:r>
              <a:rPr lang="en-GB" dirty="0" err="1"/>
              <a:t>adecuado</a:t>
            </a:r>
            <a:r>
              <a:rPr lang="en-GB" dirty="0"/>
              <a:t> </a:t>
            </a:r>
            <a:r>
              <a:rPr lang="en-GB" dirty="0" err="1"/>
              <a:t>según</a:t>
            </a:r>
            <a:r>
              <a:rPr lang="en-GB" dirty="0"/>
              <a:t> las </a:t>
            </a:r>
            <a:r>
              <a:rPr lang="en-GB" dirty="0" err="1"/>
              <a:t>necesidades</a:t>
            </a:r>
            <a:r>
              <a:rPr lang="en-GB" dirty="0"/>
              <a:t> y </a:t>
            </a:r>
            <a:r>
              <a:rPr lang="en-GB" dirty="0" err="1"/>
              <a:t>preferencias</a:t>
            </a:r>
            <a:r>
              <a:rPr lang="en-GB" dirty="0"/>
              <a:t> de </a:t>
            </a:r>
            <a:r>
              <a:rPr lang="en-GB" dirty="0" err="1"/>
              <a:t>cada</a:t>
            </a:r>
            <a:r>
              <a:rPr lang="en-GB" dirty="0"/>
              <a:t> </a:t>
            </a:r>
            <a:r>
              <a:rPr lang="en-GB" dirty="0" err="1"/>
              <a:t>viajero</a:t>
            </a:r>
            <a:r>
              <a:rPr lang="en-GB" dirty="0"/>
              <a:t>. </a:t>
            </a:r>
            <a:r>
              <a:rPr lang="en-GB" dirty="0" err="1"/>
              <a:t>Dependiendo</a:t>
            </a:r>
            <a:r>
              <a:rPr lang="en-GB" dirty="0"/>
              <a:t> de la </a:t>
            </a:r>
            <a:r>
              <a:rPr lang="en-GB" dirty="0" err="1"/>
              <a:t>distancia</a:t>
            </a:r>
            <a:r>
              <a:rPr lang="en-GB" dirty="0"/>
              <a:t>, el </a:t>
            </a:r>
            <a:r>
              <a:rPr lang="en-GB" dirty="0" err="1"/>
              <a:t>tiempo</a:t>
            </a:r>
            <a:r>
              <a:rPr lang="en-GB" dirty="0"/>
              <a:t> </a:t>
            </a:r>
            <a:r>
              <a:rPr lang="en-GB" dirty="0" err="1"/>
              <a:t>disponible</a:t>
            </a:r>
            <a:r>
              <a:rPr lang="en-GB" dirty="0"/>
              <a:t> y el </a:t>
            </a:r>
            <a:r>
              <a:rPr lang="en-GB" dirty="0" err="1"/>
              <a:t>presupuesto</a:t>
            </a:r>
            <a:r>
              <a:rPr lang="en-GB" dirty="0"/>
              <a:t>, se </a:t>
            </a:r>
            <a:r>
              <a:rPr lang="en-GB" dirty="0" err="1"/>
              <a:t>puede</a:t>
            </a:r>
            <a:r>
              <a:rPr lang="en-GB" dirty="0"/>
              <a:t> </a:t>
            </a:r>
            <a:r>
              <a:rPr lang="en-GB" dirty="0" err="1"/>
              <a:t>optar</a:t>
            </a:r>
            <a:r>
              <a:rPr lang="en-GB" dirty="0"/>
              <a:t> </a:t>
            </a:r>
            <a:r>
              <a:rPr lang="en-GB" dirty="0" err="1"/>
              <a:t>por</a:t>
            </a:r>
            <a:r>
              <a:rPr lang="en-GB" dirty="0"/>
              <a:t> </a:t>
            </a:r>
            <a:r>
              <a:rPr lang="en-GB" dirty="0" err="1"/>
              <a:t>una</a:t>
            </a:r>
            <a:r>
              <a:rPr lang="en-GB" dirty="0"/>
              <a:t> </a:t>
            </a:r>
            <a:r>
              <a:rPr lang="en-GB" dirty="0" err="1"/>
              <a:t>combinación</a:t>
            </a:r>
            <a:r>
              <a:rPr lang="en-GB" dirty="0"/>
              <a:t> de </a:t>
            </a:r>
            <a:r>
              <a:rPr lang="en-GB" dirty="0" err="1"/>
              <a:t>vuelos</a:t>
            </a:r>
            <a:r>
              <a:rPr lang="en-GB" dirty="0"/>
              <a:t>, </a:t>
            </a:r>
            <a:r>
              <a:rPr lang="en-GB" dirty="0" err="1"/>
              <a:t>trenes</a:t>
            </a:r>
            <a:r>
              <a:rPr lang="en-GB" dirty="0"/>
              <a:t>, </a:t>
            </a:r>
            <a:r>
              <a:rPr lang="en-GB" dirty="0" err="1"/>
              <a:t>vehículos</a:t>
            </a:r>
            <a:r>
              <a:rPr lang="en-GB" dirty="0"/>
              <a:t> </a:t>
            </a:r>
            <a:r>
              <a:rPr lang="en-GB" dirty="0" err="1"/>
              <a:t>privados</a:t>
            </a:r>
            <a:r>
              <a:rPr lang="en-GB" dirty="0"/>
              <a:t> y </a:t>
            </a:r>
            <a:r>
              <a:rPr lang="en-GB" dirty="0" err="1"/>
              <a:t>otros</a:t>
            </a:r>
            <a:r>
              <a:rPr lang="en-GB" dirty="0"/>
              <a:t> </a:t>
            </a:r>
            <a:r>
              <a:rPr lang="en-GB" dirty="0" err="1"/>
              <a:t>medios</a:t>
            </a:r>
            <a:r>
              <a:rPr lang="en-GB" dirty="0"/>
              <a:t> de </a:t>
            </a:r>
            <a:r>
              <a:rPr lang="en-GB" dirty="0" err="1"/>
              <a:t>transporte</a:t>
            </a:r>
            <a:r>
              <a:rPr lang="en-GB" dirty="0"/>
              <a:t> para </a:t>
            </a:r>
            <a:r>
              <a:rPr lang="en-GB" dirty="0" err="1"/>
              <a:t>explorar</a:t>
            </a:r>
            <a:r>
              <a:rPr lang="en-GB" dirty="0"/>
              <a:t> la India de </a:t>
            </a:r>
            <a:r>
              <a:rPr lang="en-GB" dirty="0" err="1"/>
              <a:t>manera</a:t>
            </a:r>
            <a:r>
              <a:rPr lang="en-GB" dirty="0"/>
              <a:t> </a:t>
            </a:r>
            <a:r>
              <a:rPr lang="en-GB" dirty="0" err="1"/>
              <a:t>cómoda</a:t>
            </a:r>
            <a:r>
              <a:rPr lang="en-GB" dirty="0"/>
              <a:t> y </a:t>
            </a:r>
            <a:r>
              <a:rPr lang="en-GB" dirty="0" err="1"/>
              <a:t>eficiente</a:t>
            </a:r>
            <a:r>
              <a:rPr lang="en-GB" dirty="0"/>
              <a:t>.</a:t>
            </a:r>
          </a:p>
          <a:p>
            <a:endParaRPr lang="en-IN" dirty="0"/>
          </a:p>
        </p:txBody>
      </p:sp>
      <p:sp>
        <p:nvSpPr>
          <p:cNvPr id="4" name="Footer Placeholder 3"/>
          <p:cNvSpPr>
            <a:spLocks noGrp="1"/>
          </p:cNvSpPr>
          <p:nvPr>
            <p:ph type="ftr" sz="quarter" idx="11"/>
          </p:nvPr>
        </p:nvSpPr>
        <p:spPr>
          <a:xfrm>
            <a:off x="214282" y="6400800"/>
            <a:ext cx="8501122" cy="4572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lstStyle/>
          <a:p>
            <a:pPr algn="ctr"/>
            <a:r>
              <a:rPr lang="en-IN" dirty="0"/>
              <a:t>Transportation and </a:t>
            </a:r>
            <a:r>
              <a:rPr lang="en-IN" dirty="0" err="1"/>
              <a:t>Logisticas</a:t>
            </a:r>
            <a:r>
              <a:rPr lang="en-IN" dirty="0"/>
              <a:t>:</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br>
              <a:rPr lang="en-GB" dirty="0"/>
            </a:br>
            <a:r>
              <a:rPr lang="en-GB" dirty="0"/>
              <a:t>Los </a:t>
            </a:r>
            <a:r>
              <a:rPr lang="en-GB" dirty="0" err="1"/>
              <a:t>guías</a:t>
            </a:r>
            <a:r>
              <a:rPr lang="en-GB" dirty="0"/>
              <a:t> locales </a:t>
            </a:r>
            <a:r>
              <a:rPr lang="en-GB" dirty="0" err="1"/>
              <a:t>tiene</a:t>
            </a:r>
            <a:r>
              <a:rPr lang="en-GB" dirty="0"/>
              <a:t> un </a:t>
            </a:r>
            <a:r>
              <a:rPr lang="en-GB" dirty="0" err="1"/>
              <a:t>valor</a:t>
            </a:r>
            <a:r>
              <a:rPr lang="en-GB" dirty="0"/>
              <a:t> crucial al </a:t>
            </a:r>
            <a:r>
              <a:rPr lang="en-GB" dirty="0" err="1"/>
              <a:t>brindar</a:t>
            </a:r>
            <a:r>
              <a:rPr lang="en-GB" dirty="0"/>
              <a:t> un </a:t>
            </a:r>
            <a:r>
              <a:rPr lang="en-GB" dirty="0" err="1"/>
              <a:t>conocimiento</a:t>
            </a:r>
            <a:r>
              <a:rPr lang="en-GB" dirty="0"/>
              <a:t> </a:t>
            </a:r>
            <a:r>
              <a:rPr lang="en-GB" dirty="0" err="1"/>
              <a:t>profundo</a:t>
            </a:r>
            <a:r>
              <a:rPr lang="en-GB" dirty="0"/>
              <a:t> y </a:t>
            </a:r>
            <a:r>
              <a:rPr lang="en-GB" dirty="0" err="1"/>
              <a:t>perspectivas</a:t>
            </a:r>
            <a:r>
              <a:rPr lang="en-GB" dirty="0"/>
              <a:t> </a:t>
            </a:r>
            <a:r>
              <a:rPr lang="en-GB" dirty="0" err="1"/>
              <a:t>sobre</a:t>
            </a:r>
            <a:r>
              <a:rPr lang="en-GB" dirty="0"/>
              <a:t> la </a:t>
            </a:r>
            <a:r>
              <a:rPr lang="en-GB" dirty="0" err="1"/>
              <a:t>cultura</a:t>
            </a:r>
            <a:r>
              <a:rPr lang="en-GB" dirty="0"/>
              <a:t>, </a:t>
            </a:r>
            <a:r>
              <a:rPr lang="en-GB" dirty="0" err="1"/>
              <a:t>historia</a:t>
            </a:r>
            <a:r>
              <a:rPr lang="en-GB" dirty="0"/>
              <a:t> y </a:t>
            </a:r>
            <a:r>
              <a:rPr lang="en-GB" dirty="0" err="1"/>
              <a:t>atracciones</a:t>
            </a:r>
            <a:r>
              <a:rPr lang="en-GB" dirty="0"/>
              <a:t> de India. </a:t>
            </a:r>
            <a:r>
              <a:rPr lang="en-GB" dirty="0" err="1"/>
              <a:t>Pueden</a:t>
            </a:r>
            <a:r>
              <a:rPr lang="en-GB" dirty="0"/>
              <a:t> </a:t>
            </a:r>
            <a:r>
              <a:rPr lang="en-GB" dirty="0" err="1"/>
              <a:t>mejorar</a:t>
            </a:r>
            <a:r>
              <a:rPr lang="en-GB" dirty="0"/>
              <a:t> la </a:t>
            </a:r>
            <a:r>
              <a:rPr lang="en-GB" dirty="0" err="1"/>
              <a:t>experiencia</a:t>
            </a:r>
            <a:r>
              <a:rPr lang="en-GB" dirty="0"/>
              <a:t> del </a:t>
            </a:r>
            <a:r>
              <a:rPr lang="en-GB" dirty="0" err="1"/>
              <a:t>cliente</a:t>
            </a:r>
            <a:r>
              <a:rPr lang="en-GB" dirty="0"/>
              <a:t> y </a:t>
            </a:r>
            <a:r>
              <a:rPr lang="en-GB" dirty="0" err="1"/>
              <a:t>garantizar</a:t>
            </a:r>
            <a:r>
              <a:rPr lang="en-GB" dirty="0"/>
              <a:t> un </a:t>
            </a:r>
            <a:r>
              <a:rPr lang="en-GB" dirty="0" err="1"/>
              <a:t>viaje</a:t>
            </a:r>
            <a:r>
              <a:rPr lang="en-GB" dirty="0"/>
              <a:t> sin </a:t>
            </a:r>
            <a:r>
              <a:rPr lang="en-GB" dirty="0" err="1"/>
              <a:t>contratiempos</a:t>
            </a:r>
            <a:r>
              <a:rPr lang="en-GB" dirty="0"/>
              <a:t>. India </a:t>
            </a:r>
            <a:r>
              <a:rPr lang="en-GB" dirty="0" err="1"/>
              <a:t>tiene</a:t>
            </a:r>
            <a:r>
              <a:rPr lang="en-GB" dirty="0"/>
              <a:t> un </a:t>
            </a:r>
            <a:r>
              <a:rPr lang="en-GB" dirty="0" err="1"/>
              <a:t>paisaje</a:t>
            </a:r>
            <a:r>
              <a:rPr lang="en-GB" dirty="0"/>
              <a:t> </a:t>
            </a:r>
            <a:r>
              <a:rPr lang="en-GB" dirty="0" err="1"/>
              <a:t>lingüístico</a:t>
            </a:r>
            <a:r>
              <a:rPr lang="en-GB" dirty="0"/>
              <a:t> </a:t>
            </a:r>
            <a:r>
              <a:rPr lang="en-GB" dirty="0" err="1"/>
              <a:t>diverso</a:t>
            </a:r>
            <a:r>
              <a:rPr lang="en-GB" dirty="0"/>
              <a:t>, con el </a:t>
            </a:r>
            <a:r>
              <a:rPr lang="en-GB" dirty="0" err="1"/>
              <a:t>hindi</a:t>
            </a:r>
            <a:r>
              <a:rPr lang="en-GB" dirty="0"/>
              <a:t> </a:t>
            </a:r>
            <a:r>
              <a:rPr lang="en-GB" dirty="0" err="1"/>
              <a:t>como</a:t>
            </a:r>
            <a:r>
              <a:rPr lang="en-GB" dirty="0"/>
              <a:t> </a:t>
            </a:r>
            <a:r>
              <a:rPr lang="en-GB" dirty="0" err="1"/>
              <a:t>idioma</a:t>
            </a:r>
            <a:r>
              <a:rPr lang="en-GB" dirty="0"/>
              <a:t> </a:t>
            </a:r>
            <a:r>
              <a:rPr lang="en-GB" dirty="0" err="1"/>
              <a:t>oficial</a:t>
            </a:r>
            <a:r>
              <a:rPr lang="en-GB" dirty="0"/>
              <a:t>. Sin embargo, el </a:t>
            </a:r>
            <a:r>
              <a:rPr lang="en-GB" dirty="0" err="1"/>
              <a:t>inglés</a:t>
            </a:r>
            <a:r>
              <a:rPr lang="en-GB" dirty="0"/>
              <a:t> se </a:t>
            </a:r>
            <a:r>
              <a:rPr lang="en-GB" dirty="0" err="1"/>
              <a:t>habla</a:t>
            </a:r>
            <a:r>
              <a:rPr lang="en-GB" dirty="0"/>
              <a:t> y </a:t>
            </a:r>
            <a:r>
              <a:rPr lang="en-GB" dirty="0" err="1"/>
              <a:t>comprende</a:t>
            </a:r>
            <a:r>
              <a:rPr lang="en-GB" dirty="0"/>
              <a:t> </a:t>
            </a:r>
            <a:r>
              <a:rPr lang="en-GB" dirty="0" err="1"/>
              <a:t>ampliamente</a:t>
            </a:r>
            <a:r>
              <a:rPr lang="en-GB" dirty="0"/>
              <a:t>, </a:t>
            </a:r>
            <a:r>
              <a:rPr lang="en-GB" dirty="0" err="1"/>
              <a:t>especialmente</a:t>
            </a:r>
            <a:r>
              <a:rPr lang="en-GB" dirty="0"/>
              <a:t> </a:t>
            </a:r>
            <a:r>
              <a:rPr lang="en-GB" dirty="0" err="1"/>
              <a:t>en</a:t>
            </a:r>
            <a:r>
              <a:rPr lang="en-GB" dirty="0"/>
              <a:t> </a:t>
            </a:r>
            <a:r>
              <a:rPr lang="en-GB" dirty="0" err="1"/>
              <a:t>áreas</a:t>
            </a:r>
            <a:r>
              <a:rPr lang="en-GB" dirty="0"/>
              <a:t> </a:t>
            </a:r>
            <a:r>
              <a:rPr lang="en-GB" dirty="0" err="1"/>
              <a:t>turísticas</a:t>
            </a:r>
            <a:r>
              <a:rPr lang="en-GB" dirty="0"/>
              <a:t> y </a:t>
            </a:r>
            <a:r>
              <a:rPr lang="en-GB" dirty="0" err="1"/>
              <a:t>ciudades</a:t>
            </a:r>
            <a:r>
              <a:rPr lang="en-GB" dirty="0"/>
              <a:t> </a:t>
            </a:r>
            <a:r>
              <a:rPr lang="en-GB" dirty="0" err="1"/>
              <a:t>principales</a:t>
            </a:r>
            <a:r>
              <a:rPr lang="en-GB" dirty="0"/>
              <a:t>. </a:t>
            </a:r>
            <a:r>
              <a:rPr lang="en-GB" dirty="0" err="1"/>
              <a:t>En</a:t>
            </a:r>
            <a:r>
              <a:rPr lang="en-GB" dirty="0"/>
              <a:t> </a:t>
            </a:r>
            <a:r>
              <a:rPr lang="en-GB" dirty="0" err="1"/>
              <a:t>regiones</a:t>
            </a:r>
            <a:r>
              <a:rPr lang="en-GB" dirty="0"/>
              <a:t> con </a:t>
            </a:r>
            <a:r>
              <a:rPr lang="en-GB" dirty="0" err="1"/>
              <a:t>diferentes</a:t>
            </a:r>
            <a:r>
              <a:rPr lang="en-GB" dirty="0"/>
              <a:t> </a:t>
            </a:r>
            <a:r>
              <a:rPr lang="en-GB" dirty="0" err="1"/>
              <a:t>idiomas</a:t>
            </a:r>
            <a:r>
              <a:rPr lang="en-GB" dirty="0"/>
              <a:t>, se </a:t>
            </a:r>
            <a:r>
              <a:rPr lang="en-GB" dirty="0" err="1"/>
              <a:t>pueden</a:t>
            </a:r>
            <a:r>
              <a:rPr lang="en-GB" dirty="0"/>
              <a:t> </a:t>
            </a:r>
            <a:r>
              <a:rPr lang="en-GB" dirty="0" err="1"/>
              <a:t>organizar</a:t>
            </a:r>
            <a:r>
              <a:rPr lang="en-GB" dirty="0"/>
              <a:t> </a:t>
            </a:r>
            <a:r>
              <a:rPr lang="en-GB" dirty="0" err="1"/>
              <a:t>guías</a:t>
            </a:r>
            <a:r>
              <a:rPr lang="en-GB" dirty="0"/>
              <a:t> locales que </a:t>
            </a:r>
            <a:r>
              <a:rPr lang="en-GB" dirty="0" err="1"/>
              <a:t>sean</a:t>
            </a:r>
            <a:r>
              <a:rPr lang="en-GB" dirty="0"/>
              <a:t> </a:t>
            </a:r>
            <a:r>
              <a:rPr lang="en-GB" dirty="0" err="1"/>
              <a:t>fluidos</a:t>
            </a:r>
            <a:r>
              <a:rPr lang="en-GB" dirty="0"/>
              <a:t> </a:t>
            </a:r>
            <a:r>
              <a:rPr lang="en-GB" dirty="0" err="1"/>
              <a:t>en</a:t>
            </a:r>
            <a:r>
              <a:rPr lang="en-GB" dirty="0"/>
              <a:t> </a:t>
            </a:r>
            <a:r>
              <a:rPr lang="en-GB" dirty="0" err="1"/>
              <a:t>los</a:t>
            </a:r>
            <a:r>
              <a:rPr lang="en-GB" dirty="0"/>
              <a:t> </a:t>
            </a:r>
            <a:r>
              <a:rPr lang="en-GB" dirty="0" err="1"/>
              <a:t>respectivos</a:t>
            </a:r>
            <a:r>
              <a:rPr lang="en-GB" dirty="0"/>
              <a:t> </a:t>
            </a:r>
            <a:r>
              <a:rPr lang="en-GB" dirty="0" err="1"/>
              <a:t>idiomas</a:t>
            </a:r>
            <a:r>
              <a:rPr lang="en-GB" dirty="0"/>
              <a:t>. </a:t>
            </a:r>
            <a:r>
              <a:rPr lang="en-GB" dirty="0" err="1"/>
              <a:t>También</a:t>
            </a:r>
            <a:r>
              <a:rPr lang="en-GB" dirty="0"/>
              <a:t> se </a:t>
            </a:r>
            <a:r>
              <a:rPr lang="en-GB" dirty="0" err="1"/>
              <a:t>pueden</a:t>
            </a:r>
            <a:r>
              <a:rPr lang="en-GB" dirty="0"/>
              <a:t> </a:t>
            </a:r>
            <a:r>
              <a:rPr lang="en-GB" dirty="0" err="1"/>
              <a:t>contratar</a:t>
            </a:r>
            <a:r>
              <a:rPr lang="en-GB" dirty="0"/>
              <a:t> </a:t>
            </a:r>
            <a:r>
              <a:rPr lang="en-GB" dirty="0" err="1"/>
              <a:t>intérpretes</a:t>
            </a:r>
            <a:r>
              <a:rPr lang="en-GB" dirty="0"/>
              <a:t> de </a:t>
            </a:r>
            <a:r>
              <a:rPr lang="en-GB" dirty="0" err="1"/>
              <a:t>idiomas</a:t>
            </a:r>
            <a:r>
              <a:rPr lang="en-GB" dirty="0"/>
              <a:t> </a:t>
            </a:r>
            <a:r>
              <a:rPr lang="en-GB" dirty="0" err="1"/>
              <a:t>si</a:t>
            </a:r>
            <a:r>
              <a:rPr lang="en-GB" dirty="0"/>
              <a:t> </a:t>
            </a:r>
            <a:r>
              <a:rPr lang="en-GB" dirty="0" err="1"/>
              <a:t>es</a:t>
            </a:r>
            <a:r>
              <a:rPr lang="en-GB" dirty="0"/>
              <a:t> </a:t>
            </a:r>
            <a:r>
              <a:rPr lang="en-GB" dirty="0" err="1"/>
              <a:t>necesario</a:t>
            </a:r>
            <a:r>
              <a:rPr lang="en-GB" dirty="0"/>
              <a:t>.</a:t>
            </a:r>
          </a:p>
          <a:p>
            <a:r>
              <a:rPr lang="en-GB" dirty="0" err="1"/>
              <a:t>Todos</a:t>
            </a:r>
            <a:r>
              <a:rPr lang="en-GB" dirty="0"/>
              <a:t> </a:t>
            </a:r>
            <a:r>
              <a:rPr lang="en-GB" dirty="0" err="1"/>
              <a:t>nuestros</a:t>
            </a:r>
            <a:r>
              <a:rPr lang="en-GB" dirty="0"/>
              <a:t> </a:t>
            </a:r>
            <a:r>
              <a:rPr lang="en-GB" dirty="0" err="1"/>
              <a:t>guias</a:t>
            </a:r>
            <a:r>
              <a:rPr lang="en-GB" dirty="0"/>
              <a:t> </a:t>
            </a:r>
            <a:r>
              <a:rPr lang="en-GB" dirty="0" err="1"/>
              <a:t>tiene</a:t>
            </a:r>
            <a:r>
              <a:rPr lang="en-GB" dirty="0"/>
              <a:t> </a:t>
            </a:r>
            <a:r>
              <a:rPr lang="en-GB" dirty="0" err="1"/>
              <a:t>una</a:t>
            </a:r>
            <a:r>
              <a:rPr lang="en-GB" dirty="0"/>
              <a:t> </a:t>
            </a:r>
            <a:r>
              <a:rPr lang="en-GB" dirty="0" err="1"/>
              <a:t>expirencia</a:t>
            </a:r>
            <a:r>
              <a:rPr lang="en-GB" dirty="0"/>
              <a:t> mas que 10 </a:t>
            </a:r>
            <a:r>
              <a:rPr lang="en-GB" dirty="0" err="1"/>
              <a:t>anos</a:t>
            </a:r>
            <a:r>
              <a:rPr lang="en-GB" dirty="0"/>
              <a:t> y mas. Podemos </a:t>
            </a:r>
            <a:r>
              <a:rPr lang="en-GB" dirty="0" err="1"/>
              <a:t>ofrecer</a:t>
            </a:r>
            <a:r>
              <a:rPr lang="en-GB" dirty="0"/>
              <a:t> </a:t>
            </a:r>
            <a:r>
              <a:rPr lang="en-GB" dirty="0" err="1"/>
              <a:t>guia</a:t>
            </a:r>
            <a:r>
              <a:rPr lang="en-GB" dirty="0"/>
              <a:t> locales </a:t>
            </a:r>
            <a:r>
              <a:rPr lang="en-GB" dirty="0" err="1"/>
              <a:t>en</a:t>
            </a:r>
            <a:r>
              <a:rPr lang="en-GB" dirty="0"/>
              <a:t> </a:t>
            </a:r>
            <a:r>
              <a:rPr lang="en-GB" dirty="0" err="1"/>
              <a:t>cada</a:t>
            </a:r>
            <a:r>
              <a:rPr lang="en-GB" dirty="0"/>
              <a:t> ciudad o Podemos </a:t>
            </a:r>
            <a:r>
              <a:rPr lang="en-GB" dirty="0" err="1"/>
              <a:t>ofrecer</a:t>
            </a:r>
            <a:r>
              <a:rPr lang="en-GB" dirty="0"/>
              <a:t> </a:t>
            </a:r>
            <a:r>
              <a:rPr lang="en-GB" dirty="0" err="1"/>
              <a:t>guia</a:t>
            </a:r>
            <a:r>
              <a:rPr lang="en-GB" dirty="0"/>
              <a:t> </a:t>
            </a:r>
            <a:r>
              <a:rPr lang="en-GB" dirty="0" err="1"/>
              <a:t>acompanentes</a:t>
            </a:r>
            <a:r>
              <a:rPr lang="en-GB" dirty="0"/>
              <a:t> que </a:t>
            </a:r>
            <a:r>
              <a:rPr lang="en-GB" dirty="0" err="1"/>
              <a:t>estara</a:t>
            </a:r>
            <a:r>
              <a:rPr lang="en-GB" dirty="0"/>
              <a:t> </a:t>
            </a:r>
            <a:r>
              <a:rPr lang="en-GB" dirty="0" err="1"/>
              <a:t>en</a:t>
            </a:r>
            <a:r>
              <a:rPr lang="en-GB" dirty="0"/>
              <a:t> </a:t>
            </a:r>
            <a:r>
              <a:rPr lang="en-GB" dirty="0" err="1"/>
              <a:t>su</a:t>
            </a:r>
            <a:r>
              <a:rPr lang="en-GB" dirty="0"/>
              <a:t> </a:t>
            </a:r>
            <a:r>
              <a:rPr lang="en-GB" dirty="0" err="1"/>
              <a:t>servicio</a:t>
            </a:r>
            <a:r>
              <a:rPr lang="en-GB" dirty="0"/>
              <a:t> </a:t>
            </a:r>
            <a:r>
              <a:rPr lang="en-GB" dirty="0" err="1"/>
              <a:t>desde</a:t>
            </a:r>
            <a:r>
              <a:rPr lang="en-GB" dirty="0"/>
              <a:t> la </a:t>
            </a:r>
            <a:r>
              <a:rPr lang="en-GB" dirty="0" err="1"/>
              <a:t>llegada</a:t>
            </a:r>
            <a:r>
              <a:rPr lang="en-GB" dirty="0"/>
              <a:t> hasta la </a:t>
            </a:r>
            <a:r>
              <a:rPr lang="en-GB" dirty="0" err="1"/>
              <a:t>salida</a:t>
            </a:r>
            <a:r>
              <a:rPr lang="en-GB" dirty="0"/>
              <a:t> </a:t>
            </a:r>
            <a:r>
              <a:rPr lang="en-GB" dirty="0" err="1"/>
              <a:t>desde</a:t>
            </a:r>
            <a:r>
              <a:rPr lang="en-GB" dirty="0"/>
              <a:t> India.</a:t>
            </a:r>
          </a:p>
          <a:p>
            <a:endParaRPr lang="en-IN" dirty="0"/>
          </a:p>
        </p:txBody>
      </p:sp>
      <p:sp>
        <p:nvSpPr>
          <p:cNvPr id="4" name="Footer Placeholder 3"/>
          <p:cNvSpPr>
            <a:spLocks noGrp="1"/>
          </p:cNvSpPr>
          <p:nvPr>
            <p:ph type="ftr" sz="quarter" idx="11"/>
          </p:nvPr>
        </p:nvSpPr>
        <p:spPr>
          <a:xfrm>
            <a:off x="285720" y="6400800"/>
            <a:ext cx="8358246" cy="4572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lstStyle/>
          <a:p>
            <a:pPr algn="ctr"/>
            <a:r>
              <a:rPr lang="en-IN" dirty="0" err="1"/>
              <a:t>Guias</a:t>
            </a:r>
            <a:r>
              <a:rPr lang="en-IN" dirty="0"/>
              <a:t> :</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5211763"/>
          </a:xfrm>
        </p:spPr>
        <p:txBody>
          <a:bodyPr>
            <a:normAutofit fontScale="62500" lnSpcReduction="20000"/>
          </a:bodyPr>
          <a:lstStyle/>
          <a:p>
            <a:r>
              <a:rPr lang="en-GB" dirty="0" err="1"/>
              <a:t>Retiros</a:t>
            </a:r>
            <a:r>
              <a:rPr lang="en-GB" dirty="0"/>
              <a:t> de Yoga y </a:t>
            </a:r>
            <a:r>
              <a:rPr lang="en-GB" dirty="0" err="1"/>
              <a:t>Meditación</a:t>
            </a:r>
            <a:r>
              <a:rPr lang="en-GB" dirty="0"/>
              <a:t>: India </a:t>
            </a:r>
            <a:r>
              <a:rPr lang="en-GB" dirty="0" err="1"/>
              <a:t>es</a:t>
            </a:r>
            <a:r>
              <a:rPr lang="en-GB" dirty="0"/>
              <a:t> </a:t>
            </a:r>
            <a:r>
              <a:rPr lang="en-GB" dirty="0" err="1"/>
              <a:t>famosa</a:t>
            </a:r>
            <a:r>
              <a:rPr lang="en-GB" dirty="0"/>
              <a:t> </a:t>
            </a:r>
            <a:r>
              <a:rPr lang="en-GB" dirty="0" err="1"/>
              <a:t>por</a:t>
            </a:r>
            <a:r>
              <a:rPr lang="en-GB" dirty="0"/>
              <a:t> sus </a:t>
            </a:r>
            <a:r>
              <a:rPr lang="en-GB" dirty="0" err="1"/>
              <a:t>antiguas</a:t>
            </a:r>
            <a:r>
              <a:rPr lang="en-GB" dirty="0"/>
              <a:t> </a:t>
            </a:r>
            <a:r>
              <a:rPr lang="en-GB" dirty="0" err="1"/>
              <a:t>prácticas</a:t>
            </a:r>
            <a:r>
              <a:rPr lang="en-GB" dirty="0"/>
              <a:t> de yoga y </a:t>
            </a:r>
            <a:r>
              <a:rPr lang="en-GB" dirty="0" err="1"/>
              <a:t>meditación</a:t>
            </a:r>
            <a:r>
              <a:rPr lang="en-GB" dirty="0"/>
              <a:t>. Los </a:t>
            </a:r>
            <a:r>
              <a:rPr lang="en-GB" dirty="0" err="1"/>
              <a:t>clientes</a:t>
            </a:r>
            <a:r>
              <a:rPr lang="en-GB" dirty="0"/>
              <a:t> </a:t>
            </a:r>
            <a:r>
              <a:rPr lang="en-GB" dirty="0" err="1"/>
              <a:t>pueden</a:t>
            </a:r>
            <a:r>
              <a:rPr lang="en-GB" dirty="0"/>
              <a:t> </a:t>
            </a:r>
            <a:r>
              <a:rPr lang="en-GB" dirty="0" err="1"/>
              <a:t>participar</a:t>
            </a:r>
            <a:r>
              <a:rPr lang="en-GB" dirty="0"/>
              <a:t> </a:t>
            </a:r>
            <a:r>
              <a:rPr lang="en-GB" dirty="0" err="1"/>
              <a:t>en</a:t>
            </a:r>
            <a:r>
              <a:rPr lang="en-GB" dirty="0"/>
              <a:t> </a:t>
            </a:r>
            <a:r>
              <a:rPr lang="en-GB" dirty="0" err="1"/>
              <a:t>retiros</a:t>
            </a:r>
            <a:r>
              <a:rPr lang="en-GB" dirty="0"/>
              <a:t> o </a:t>
            </a:r>
            <a:r>
              <a:rPr lang="en-GB" dirty="0" err="1"/>
              <a:t>talleres</a:t>
            </a:r>
            <a:r>
              <a:rPr lang="en-GB" dirty="0"/>
              <a:t> para </a:t>
            </a:r>
            <a:r>
              <a:rPr lang="en-GB" dirty="0" err="1"/>
              <a:t>aprender</a:t>
            </a:r>
            <a:r>
              <a:rPr lang="en-GB" dirty="0"/>
              <a:t> y </a:t>
            </a:r>
            <a:r>
              <a:rPr lang="en-GB" dirty="0" err="1"/>
              <a:t>practicar</a:t>
            </a:r>
            <a:r>
              <a:rPr lang="en-GB" dirty="0"/>
              <a:t> </a:t>
            </a:r>
            <a:r>
              <a:rPr lang="en-GB" dirty="0" err="1"/>
              <a:t>estas</a:t>
            </a:r>
            <a:r>
              <a:rPr lang="en-GB" dirty="0"/>
              <a:t> </a:t>
            </a:r>
            <a:r>
              <a:rPr lang="en-GB" dirty="0" err="1"/>
              <a:t>disciplinas</a:t>
            </a:r>
            <a:r>
              <a:rPr lang="en-GB" dirty="0"/>
              <a:t> </a:t>
            </a:r>
            <a:r>
              <a:rPr lang="en-GB" dirty="0" err="1"/>
              <a:t>en</a:t>
            </a:r>
            <a:r>
              <a:rPr lang="en-GB" dirty="0"/>
              <a:t> </a:t>
            </a:r>
            <a:r>
              <a:rPr lang="en-GB" dirty="0" err="1"/>
              <a:t>entornos</a:t>
            </a:r>
            <a:r>
              <a:rPr lang="en-GB" dirty="0"/>
              <a:t> </a:t>
            </a:r>
            <a:r>
              <a:rPr lang="en-GB" dirty="0" err="1"/>
              <a:t>serenos</a:t>
            </a:r>
            <a:r>
              <a:rPr lang="en-GB" dirty="0"/>
              <a:t>.</a:t>
            </a:r>
          </a:p>
          <a:p>
            <a:r>
              <a:rPr lang="en-GB" dirty="0"/>
              <a:t>Safaris de Vida Silvestre: </a:t>
            </a:r>
            <a:r>
              <a:rPr lang="en-GB" dirty="0" err="1"/>
              <a:t>Explora</a:t>
            </a:r>
            <a:r>
              <a:rPr lang="en-GB" dirty="0"/>
              <a:t> la </a:t>
            </a:r>
            <a:r>
              <a:rPr lang="en-GB" dirty="0" err="1"/>
              <a:t>diversa</a:t>
            </a:r>
            <a:r>
              <a:rPr lang="en-GB" dirty="0"/>
              <a:t> flora y fauna de India </a:t>
            </a:r>
            <a:r>
              <a:rPr lang="en-GB" dirty="0" err="1"/>
              <a:t>mediante</a:t>
            </a:r>
            <a:r>
              <a:rPr lang="en-GB" dirty="0"/>
              <a:t> safaris de </a:t>
            </a:r>
            <a:r>
              <a:rPr lang="en-GB" dirty="0" err="1"/>
              <a:t>vida</a:t>
            </a:r>
            <a:r>
              <a:rPr lang="en-GB" dirty="0"/>
              <a:t> </a:t>
            </a:r>
            <a:r>
              <a:rPr lang="en-GB" dirty="0" err="1"/>
              <a:t>silvestre</a:t>
            </a:r>
            <a:r>
              <a:rPr lang="en-GB" dirty="0"/>
              <a:t>. </a:t>
            </a:r>
            <a:r>
              <a:rPr lang="en-GB" dirty="0" err="1"/>
              <a:t>Parques</a:t>
            </a:r>
            <a:r>
              <a:rPr lang="en-GB" dirty="0"/>
              <a:t> </a:t>
            </a:r>
            <a:r>
              <a:rPr lang="en-GB" dirty="0" err="1"/>
              <a:t>nacionales</a:t>
            </a:r>
            <a:r>
              <a:rPr lang="en-GB" dirty="0"/>
              <a:t> y </a:t>
            </a:r>
            <a:r>
              <a:rPr lang="en-GB" dirty="0" err="1"/>
              <a:t>reservas</a:t>
            </a:r>
            <a:r>
              <a:rPr lang="en-GB" dirty="0"/>
              <a:t> </a:t>
            </a:r>
            <a:r>
              <a:rPr lang="en-GB" dirty="0" err="1"/>
              <a:t>como</a:t>
            </a:r>
            <a:r>
              <a:rPr lang="en-GB" dirty="0"/>
              <a:t> </a:t>
            </a:r>
            <a:r>
              <a:rPr lang="en-GB" dirty="0" err="1"/>
              <a:t>Ranthambore</a:t>
            </a:r>
            <a:r>
              <a:rPr lang="en-GB" dirty="0"/>
              <a:t>, Jim Corbett y </a:t>
            </a:r>
            <a:r>
              <a:rPr lang="en-GB" dirty="0" err="1"/>
              <a:t>Kaziranga</a:t>
            </a:r>
            <a:r>
              <a:rPr lang="en-GB" dirty="0"/>
              <a:t> </a:t>
            </a:r>
            <a:r>
              <a:rPr lang="en-GB" dirty="0" err="1"/>
              <a:t>ofrecen</a:t>
            </a:r>
            <a:r>
              <a:rPr lang="en-GB" dirty="0"/>
              <a:t> la </a:t>
            </a:r>
            <a:r>
              <a:rPr lang="en-GB" dirty="0" err="1"/>
              <a:t>oportunidad</a:t>
            </a:r>
            <a:r>
              <a:rPr lang="en-GB" dirty="0"/>
              <a:t> de </a:t>
            </a:r>
            <a:r>
              <a:rPr lang="en-GB" dirty="0" err="1"/>
              <a:t>avistar</a:t>
            </a:r>
            <a:r>
              <a:rPr lang="en-GB" dirty="0"/>
              <a:t> </a:t>
            </a:r>
            <a:r>
              <a:rPr lang="en-GB" dirty="0" err="1"/>
              <a:t>tigres</a:t>
            </a:r>
            <a:r>
              <a:rPr lang="en-GB" dirty="0"/>
              <a:t>, </a:t>
            </a:r>
            <a:r>
              <a:rPr lang="en-GB" dirty="0" err="1"/>
              <a:t>elefantes</a:t>
            </a:r>
            <a:r>
              <a:rPr lang="en-GB" dirty="0"/>
              <a:t>, </a:t>
            </a:r>
            <a:r>
              <a:rPr lang="en-GB" dirty="0" err="1"/>
              <a:t>rinocerontes</a:t>
            </a:r>
            <a:r>
              <a:rPr lang="en-GB" dirty="0"/>
              <a:t> y </a:t>
            </a:r>
            <a:r>
              <a:rPr lang="en-GB" dirty="0" err="1"/>
              <a:t>otras</a:t>
            </a:r>
            <a:r>
              <a:rPr lang="en-GB" dirty="0"/>
              <a:t> </a:t>
            </a:r>
            <a:r>
              <a:rPr lang="en-GB" dirty="0" err="1"/>
              <a:t>especies</a:t>
            </a:r>
            <a:r>
              <a:rPr lang="en-GB" dirty="0"/>
              <a:t> </a:t>
            </a:r>
            <a:r>
              <a:rPr lang="en-GB" dirty="0" err="1"/>
              <a:t>exóticas</a:t>
            </a:r>
            <a:r>
              <a:rPr lang="en-GB" dirty="0"/>
              <a:t>.</a:t>
            </a:r>
          </a:p>
          <a:p>
            <a:r>
              <a:rPr lang="en-GB" dirty="0" err="1"/>
              <a:t>Clases</a:t>
            </a:r>
            <a:r>
              <a:rPr lang="en-GB" dirty="0"/>
              <a:t> de Cocina: Los </a:t>
            </a:r>
            <a:r>
              <a:rPr lang="en-GB" dirty="0" err="1"/>
              <a:t>clientes</a:t>
            </a:r>
            <a:r>
              <a:rPr lang="en-GB" dirty="0"/>
              <a:t> </a:t>
            </a:r>
            <a:r>
              <a:rPr lang="en-GB" dirty="0" err="1"/>
              <a:t>pueden</a:t>
            </a:r>
            <a:r>
              <a:rPr lang="en-GB" dirty="0"/>
              <a:t> </a:t>
            </a:r>
            <a:r>
              <a:rPr lang="en-GB" dirty="0" err="1"/>
              <a:t>aprender</a:t>
            </a:r>
            <a:r>
              <a:rPr lang="en-GB" dirty="0"/>
              <a:t> </a:t>
            </a:r>
            <a:r>
              <a:rPr lang="en-GB" dirty="0" err="1"/>
              <a:t>sobre</a:t>
            </a:r>
            <a:r>
              <a:rPr lang="en-GB" dirty="0"/>
              <a:t> </a:t>
            </a:r>
            <a:r>
              <a:rPr lang="en-GB" dirty="0" err="1"/>
              <a:t>los</a:t>
            </a:r>
            <a:r>
              <a:rPr lang="en-GB" dirty="0"/>
              <a:t> </a:t>
            </a:r>
            <a:r>
              <a:rPr lang="en-GB" dirty="0" err="1"/>
              <a:t>sabores</a:t>
            </a:r>
            <a:r>
              <a:rPr lang="en-GB" dirty="0"/>
              <a:t> y </a:t>
            </a:r>
            <a:r>
              <a:rPr lang="en-GB" dirty="0" err="1"/>
              <a:t>técnicas</a:t>
            </a:r>
            <a:r>
              <a:rPr lang="en-GB" dirty="0"/>
              <a:t> de la </a:t>
            </a:r>
            <a:r>
              <a:rPr lang="en-GB" dirty="0" err="1"/>
              <a:t>cocina</a:t>
            </a:r>
            <a:r>
              <a:rPr lang="en-GB" dirty="0"/>
              <a:t> </a:t>
            </a:r>
            <a:r>
              <a:rPr lang="en-GB" dirty="0" err="1"/>
              <a:t>india</a:t>
            </a:r>
            <a:r>
              <a:rPr lang="en-GB" dirty="0"/>
              <a:t> </a:t>
            </a:r>
            <a:r>
              <a:rPr lang="en-GB" dirty="0" err="1"/>
              <a:t>tomando</a:t>
            </a:r>
            <a:r>
              <a:rPr lang="en-GB" dirty="0"/>
              <a:t> </a:t>
            </a:r>
            <a:r>
              <a:rPr lang="en-GB" dirty="0" err="1"/>
              <a:t>clases</a:t>
            </a:r>
            <a:r>
              <a:rPr lang="en-GB" dirty="0"/>
              <a:t> de </a:t>
            </a:r>
            <a:r>
              <a:rPr lang="en-GB" dirty="0" err="1"/>
              <a:t>cocina</a:t>
            </a:r>
            <a:r>
              <a:rPr lang="en-GB" dirty="0"/>
              <a:t>. </a:t>
            </a:r>
            <a:r>
              <a:rPr lang="en-GB" dirty="0" err="1"/>
              <a:t>Podrán</a:t>
            </a:r>
            <a:r>
              <a:rPr lang="en-GB" dirty="0"/>
              <a:t> </a:t>
            </a:r>
            <a:r>
              <a:rPr lang="en-GB" dirty="0" err="1"/>
              <a:t>descubrir</a:t>
            </a:r>
            <a:r>
              <a:rPr lang="en-GB" dirty="0"/>
              <a:t> </a:t>
            </a:r>
            <a:r>
              <a:rPr lang="en-GB" dirty="0" err="1"/>
              <a:t>los</a:t>
            </a:r>
            <a:r>
              <a:rPr lang="en-GB" dirty="0"/>
              <a:t> </a:t>
            </a:r>
            <a:r>
              <a:rPr lang="en-GB" dirty="0" err="1"/>
              <a:t>secretos</a:t>
            </a:r>
            <a:r>
              <a:rPr lang="en-GB" dirty="0"/>
              <a:t> </a:t>
            </a:r>
            <a:r>
              <a:rPr lang="en-GB" dirty="0" err="1"/>
              <a:t>detrás</a:t>
            </a:r>
            <a:r>
              <a:rPr lang="en-GB" dirty="0"/>
              <a:t> de </a:t>
            </a:r>
            <a:r>
              <a:rPr lang="en-GB" dirty="0" err="1"/>
              <a:t>platos</a:t>
            </a:r>
            <a:r>
              <a:rPr lang="en-GB" dirty="0"/>
              <a:t> </a:t>
            </a:r>
            <a:r>
              <a:rPr lang="en-GB" dirty="0" err="1"/>
              <a:t>populares</a:t>
            </a:r>
            <a:r>
              <a:rPr lang="en-GB" dirty="0"/>
              <a:t> e </a:t>
            </a:r>
            <a:r>
              <a:rPr lang="en-GB" dirty="0" err="1"/>
              <a:t>incluso</a:t>
            </a:r>
            <a:r>
              <a:rPr lang="en-GB" dirty="0"/>
              <a:t> </a:t>
            </a:r>
            <a:r>
              <a:rPr lang="en-GB" dirty="0" err="1"/>
              <a:t>visitar</a:t>
            </a:r>
            <a:r>
              <a:rPr lang="en-GB" dirty="0"/>
              <a:t> </a:t>
            </a:r>
            <a:r>
              <a:rPr lang="en-GB" dirty="0" err="1"/>
              <a:t>mercados</a:t>
            </a:r>
            <a:r>
              <a:rPr lang="en-GB" dirty="0"/>
              <a:t> locales para </a:t>
            </a:r>
            <a:r>
              <a:rPr lang="en-GB" dirty="0" err="1"/>
              <a:t>conseguir</a:t>
            </a:r>
            <a:r>
              <a:rPr lang="en-GB" dirty="0"/>
              <a:t> </a:t>
            </a:r>
            <a:r>
              <a:rPr lang="en-GB" dirty="0" err="1"/>
              <a:t>ingredientes</a:t>
            </a:r>
            <a:r>
              <a:rPr lang="en-GB" dirty="0"/>
              <a:t> frescos.</a:t>
            </a:r>
          </a:p>
          <a:p>
            <a:r>
              <a:rPr lang="en-GB" dirty="0" err="1"/>
              <a:t>Actuaciones</a:t>
            </a:r>
            <a:r>
              <a:rPr lang="en-GB" dirty="0"/>
              <a:t> de </a:t>
            </a:r>
            <a:r>
              <a:rPr lang="en-GB" dirty="0" err="1"/>
              <a:t>Danzas</a:t>
            </a:r>
            <a:r>
              <a:rPr lang="en-GB" dirty="0"/>
              <a:t> </a:t>
            </a:r>
            <a:r>
              <a:rPr lang="en-GB" dirty="0" err="1"/>
              <a:t>Tradicionales</a:t>
            </a:r>
            <a:r>
              <a:rPr lang="en-GB" dirty="0"/>
              <a:t>: </a:t>
            </a:r>
            <a:r>
              <a:rPr lang="en-GB" dirty="0" err="1"/>
              <a:t>Presencia</a:t>
            </a:r>
            <a:r>
              <a:rPr lang="en-GB" dirty="0"/>
              <a:t> </a:t>
            </a:r>
            <a:r>
              <a:rPr lang="en-GB" dirty="0" err="1"/>
              <a:t>cautivadoras</a:t>
            </a:r>
            <a:r>
              <a:rPr lang="en-GB" dirty="0"/>
              <a:t> </a:t>
            </a:r>
            <a:r>
              <a:rPr lang="en-GB" dirty="0" err="1"/>
              <a:t>actuaciones</a:t>
            </a:r>
            <a:r>
              <a:rPr lang="en-GB" dirty="0"/>
              <a:t> de </a:t>
            </a:r>
            <a:r>
              <a:rPr lang="en-GB" dirty="0" err="1"/>
              <a:t>formas</a:t>
            </a:r>
            <a:r>
              <a:rPr lang="en-GB" dirty="0"/>
              <a:t> de danza </a:t>
            </a:r>
            <a:r>
              <a:rPr lang="en-GB" dirty="0" err="1"/>
              <a:t>tradicionales</a:t>
            </a:r>
            <a:r>
              <a:rPr lang="en-GB" dirty="0"/>
              <a:t> de la India, </a:t>
            </a:r>
            <a:r>
              <a:rPr lang="en-GB" dirty="0" err="1"/>
              <a:t>como</a:t>
            </a:r>
            <a:r>
              <a:rPr lang="en-GB" dirty="0"/>
              <a:t> Bharatanatyam, Kathak, </a:t>
            </a:r>
            <a:r>
              <a:rPr lang="en-GB" dirty="0" err="1"/>
              <a:t>Odissi</a:t>
            </a:r>
            <a:r>
              <a:rPr lang="en-GB" dirty="0"/>
              <a:t> y Kathakali. </a:t>
            </a:r>
            <a:r>
              <a:rPr lang="en-GB" dirty="0" err="1"/>
              <a:t>Estas</a:t>
            </a:r>
            <a:r>
              <a:rPr lang="en-GB" dirty="0"/>
              <a:t> </a:t>
            </a:r>
            <a:r>
              <a:rPr lang="en-GB" dirty="0" err="1"/>
              <a:t>formas</a:t>
            </a:r>
            <a:r>
              <a:rPr lang="en-GB" dirty="0"/>
              <a:t> de </a:t>
            </a:r>
            <a:r>
              <a:rPr lang="en-GB" dirty="0" err="1"/>
              <a:t>arte</a:t>
            </a:r>
            <a:r>
              <a:rPr lang="en-GB" dirty="0"/>
              <a:t> </a:t>
            </a:r>
            <a:r>
              <a:rPr lang="en-GB" dirty="0" err="1"/>
              <a:t>muestran</a:t>
            </a:r>
            <a:r>
              <a:rPr lang="en-GB" dirty="0"/>
              <a:t> el </a:t>
            </a:r>
            <a:r>
              <a:rPr lang="en-GB" dirty="0" err="1"/>
              <a:t>patrimonio</a:t>
            </a:r>
            <a:r>
              <a:rPr lang="en-GB" dirty="0"/>
              <a:t> cultural y las </a:t>
            </a:r>
            <a:r>
              <a:rPr lang="en-GB" dirty="0" err="1"/>
              <a:t>tradiciones</a:t>
            </a:r>
            <a:r>
              <a:rPr lang="en-GB" dirty="0"/>
              <a:t> </a:t>
            </a:r>
            <a:r>
              <a:rPr lang="en-GB" dirty="0" err="1"/>
              <a:t>narrativas</a:t>
            </a:r>
            <a:r>
              <a:rPr lang="en-GB" dirty="0"/>
              <a:t> del </a:t>
            </a:r>
            <a:r>
              <a:rPr lang="en-GB" dirty="0" err="1"/>
              <a:t>país</a:t>
            </a:r>
            <a:r>
              <a:rPr lang="en-GB" dirty="0"/>
              <a:t>.</a:t>
            </a:r>
          </a:p>
          <a:p>
            <a:r>
              <a:rPr lang="en-GB" dirty="0" err="1"/>
              <a:t>Ceremonias</a:t>
            </a:r>
            <a:r>
              <a:rPr lang="en-GB" dirty="0"/>
              <a:t> </a:t>
            </a:r>
            <a:r>
              <a:rPr lang="en-GB" dirty="0" err="1"/>
              <a:t>Espirituales</a:t>
            </a:r>
            <a:r>
              <a:rPr lang="en-GB" dirty="0"/>
              <a:t>: </a:t>
            </a:r>
            <a:r>
              <a:rPr lang="en-GB" dirty="0" err="1"/>
              <a:t>Vive</a:t>
            </a:r>
            <a:r>
              <a:rPr lang="en-GB" dirty="0"/>
              <a:t> el </a:t>
            </a:r>
            <a:r>
              <a:rPr lang="en-GB" dirty="0" err="1"/>
              <a:t>lado</a:t>
            </a:r>
            <a:r>
              <a:rPr lang="en-GB" dirty="0"/>
              <a:t> </a:t>
            </a:r>
            <a:r>
              <a:rPr lang="en-GB" dirty="0" err="1"/>
              <a:t>espiritual</a:t>
            </a:r>
            <a:r>
              <a:rPr lang="en-GB" dirty="0"/>
              <a:t> de India al </a:t>
            </a:r>
            <a:r>
              <a:rPr lang="en-GB" dirty="0" err="1"/>
              <a:t>participar</a:t>
            </a:r>
            <a:r>
              <a:rPr lang="en-GB" dirty="0"/>
              <a:t> </a:t>
            </a:r>
            <a:r>
              <a:rPr lang="en-GB" dirty="0" err="1"/>
              <a:t>en</a:t>
            </a:r>
            <a:r>
              <a:rPr lang="en-GB" dirty="0"/>
              <a:t> </a:t>
            </a:r>
            <a:r>
              <a:rPr lang="en-GB" dirty="0" err="1"/>
              <a:t>ceremonias</a:t>
            </a:r>
            <a:r>
              <a:rPr lang="en-GB" dirty="0"/>
              <a:t> y </a:t>
            </a:r>
            <a:r>
              <a:rPr lang="en-GB" dirty="0" err="1"/>
              <a:t>rituales</a:t>
            </a:r>
            <a:r>
              <a:rPr lang="en-GB" dirty="0"/>
              <a:t>. Los </a:t>
            </a:r>
            <a:r>
              <a:rPr lang="en-GB" dirty="0" err="1"/>
              <a:t>clientes</a:t>
            </a:r>
            <a:r>
              <a:rPr lang="en-GB" dirty="0"/>
              <a:t> </a:t>
            </a:r>
            <a:r>
              <a:rPr lang="en-GB" dirty="0" err="1"/>
              <a:t>pueden</a:t>
            </a:r>
            <a:r>
              <a:rPr lang="en-GB" dirty="0"/>
              <a:t> </a:t>
            </a:r>
            <a:r>
              <a:rPr lang="en-GB" dirty="0" err="1"/>
              <a:t>presenciar</a:t>
            </a:r>
            <a:r>
              <a:rPr lang="en-GB" dirty="0"/>
              <a:t> la </a:t>
            </a:r>
            <a:r>
              <a:rPr lang="en-GB" dirty="0" err="1"/>
              <a:t>grandeza</a:t>
            </a:r>
            <a:r>
              <a:rPr lang="en-GB" dirty="0"/>
              <a:t> de </a:t>
            </a:r>
            <a:r>
              <a:rPr lang="en-GB" dirty="0" err="1"/>
              <a:t>festivales</a:t>
            </a:r>
            <a:r>
              <a:rPr lang="en-GB" dirty="0"/>
              <a:t> </a:t>
            </a:r>
            <a:r>
              <a:rPr lang="en-GB" dirty="0" err="1"/>
              <a:t>como</a:t>
            </a:r>
            <a:r>
              <a:rPr lang="en-GB" dirty="0"/>
              <a:t> Diwali, Holi y </a:t>
            </a:r>
            <a:r>
              <a:rPr lang="en-GB" dirty="0" err="1"/>
              <a:t>Durga</a:t>
            </a:r>
            <a:r>
              <a:rPr lang="en-GB" dirty="0"/>
              <a:t> Puja, o </a:t>
            </a:r>
            <a:r>
              <a:rPr lang="en-GB" dirty="0" err="1"/>
              <a:t>asistir</a:t>
            </a:r>
            <a:r>
              <a:rPr lang="en-GB" dirty="0"/>
              <a:t> a </a:t>
            </a:r>
            <a:r>
              <a:rPr lang="en-GB" dirty="0" err="1"/>
              <a:t>ceremonias</a:t>
            </a:r>
            <a:r>
              <a:rPr lang="en-GB" dirty="0"/>
              <a:t> de aarti (</a:t>
            </a:r>
            <a:r>
              <a:rPr lang="en-GB" dirty="0" err="1"/>
              <a:t>adoración</a:t>
            </a:r>
            <a:r>
              <a:rPr lang="en-GB" dirty="0"/>
              <a:t>) </a:t>
            </a:r>
            <a:r>
              <a:rPr lang="en-GB" dirty="0" err="1"/>
              <a:t>en</a:t>
            </a:r>
            <a:r>
              <a:rPr lang="en-GB" dirty="0"/>
              <a:t> </a:t>
            </a:r>
            <a:r>
              <a:rPr lang="en-GB" dirty="0" err="1"/>
              <a:t>templos</a:t>
            </a:r>
            <a:r>
              <a:rPr lang="en-GB" dirty="0"/>
              <a:t>.</a:t>
            </a:r>
          </a:p>
          <a:p>
            <a:pPr marL="109728" indent="0">
              <a:buNone/>
            </a:pPr>
            <a:endParaRPr lang="en-GB" dirty="0"/>
          </a:p>
          <a:p>
            <a:pPr marL="109728" indent="0">
              <a:buNone/>
            </a:pPr>
            <a:r>
              <a:rPr lang="en-GB" dirty="0" err="1"/>
              <a:t>Estas</a:t>
            </a:r>
            <a:r>
              <a:rPr lang="en-GB" dirty="0"/>
              <a:t> </a:t>
            </a:r>
            <a:r>
              <a:rPr lang="en-GB" dirty="0" err="1"/>
              <a:t>experiencias</a:t>
            </a:r>
            <a:r>
              <a:rPr lang="en-GB" dirty="0"/>
              <a:t> y </a:t>
            </a:r>
            <a:r>
              <a:rPr lang="en-GB" dirty="0" err="1"/>
              <a:t>actividades</a:t>
            </a:r>
            <a:r>
              <a:rPr lang="en-GB" dirty="0"/>
              <a:t> </a:t>
            </a:r>
            <a:r>
              <a:rPr lang="en-GB" dirty="0" err="1"/>
              <a:t>únicas</a:t>
            </a:r>
            <a:r>
              <a:rPr lang="en-GB" dirty="0"/>
              <a:t> </a:t>
            </a:r>
            <a:r>
              <a:rPr lang="en-GB" dirty="0" err="1"/>
              <a:t>ofrecen</a:t>
            </a:r>
            <a:r>
              <a:rPr lang="en-GB" dirty="0"/>
              <a:t> a </a:t>
            </a:r>
            <a:r>
              <a:rPr lang="en-GB" dirty="0" err="1"/>
              <a:t>los</a:t>
            </a:r>
            <a:r>
              <a:rPr lang="en-GB" dirty="0"/>
              <a:t> </a:t>
            </a:r>
            <a:r>
              <a:rPr lang="en-GB" dirty="0" err="1"/>
              <a:t>clientes</a:t>
            </a:r>
            <a:r>
              <a:rPr lang="en-GB" dirty="0"/>
              <a:t> la </a:t>
            </a:r>
            <a:r>
              <a:rPr lang="en-GB" dirty="0" err="1"/>
              <a:t>oportunidad</a:t>
            </a:r>
            <a:r>
              <a:rPr lang="en-GB" dirty="0"/>
              <a:t> de </a:t>
            </a:r>
            <a:r>
              <a:rPr lang="en-GB" dirty="0" err="1"/>
              <a:t>sumergirse</a:t>
            </a:r>
            <a:r>
              <a:rPr lang="en-GB" dirty="0"/>
              <a:t> </a:t>
            </a:r>
            <a:r>
              <a:rPr lang="en-GB" dirty="0" err="1"/>
              <a:t>en</a:t>
            </a:r>
            <a:r>
              <a:rPr lang="en-GB" dirty="0"/>
              <a:t> la </a:t>
            </a:r>
            <a:r>
              <a:rPr lang="en-GB" dirty="0" err="1"/>
              <a:t>rica</a:t>
            </a:r>
            <a:r>
              <a:rPr lang="en-GB" dirty="0"/>
              <a:t> </a:t>
            </a:r>
            <a:r>
              <a:rPr lang="en-GB" dirty="0" err="1"/>
              <a:t>cultura</a:t>
            </a:r>
            <a:r>
              <a:rPr lang="en-GB" dirty="0"/>
              <a:t> y </a:t>
            </a:r>
            <a:r>
              <a:rPr lang="en-GB" dirty="0" err="1"/>
              <a:t>tradiciones</a:t>
            </a:r>
            <a:r>
              <a:rPr lang="en-GB" dirty="0"/>
              <a:t> de India, </a:t>
            </a:r>
            <a:r>
              <a:rPr lang="en-GB" dirty="0" err="1"/>
              <a:t>creando</a:t>
            </a:r>
            <a:r>
              <a:rPr lang="en-GB" dirty="0"/>
              <a:t> </a:t>
            </a:r>
            <a:r>
              <a:rPr lang="en-GB" dirty="0" err="1"/>
              <a:t>recuerdos</a:t>
            </a:r>
            <a:r>
              <a:rPr lang="en-GB" dirty="0"/>
              <a:t> </a:t>
            </a:r>
            <a:r>
              <a:rPr lang="en-GB" dirty="0" err="1"/>
              <a:t>duraderos</a:t>
            </a:r>
            <a:r>
              <a:rPr lang="en-GB" dirty="0"/>
              <a:t>.</a:t>
            </a:r>
          </a:p>
          <a:p>
            <a:endParaRPr lang="en-IN" dirty="0"/>
          </a:p>
        </p:txBody>
      </p:sp>
      <p:sp>
        <p:nvSpPr>
          <p:cNvPr id="4" name="Footer Placeholder 3"/>
          <p:cNvSpPr>
            <a:spLocks noGrp="1"/>
          </p:cNvSpPr>
          <p:nvPr>
            <p:ph type="ftr" sz="quarter" idx="11"/>
          </p:nvPr>
        </p:nvSpPr>
        <p:spPr>
          <a:xfrm>
            <a:off x="214282" y="6429396"/>
            <a:ext cx="8715436" cy="428604"/>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noAutofit/>
          </a:bodyPr>
          <a:lstStyle/>
          <a:p>
            <a:pPr algn="ctr"/>
            <a:r>
              <a:rPr lang="en-IN" sz="3600" dirty="0"/>
              <a:t> </a:t>
            </a:r>
            <a:r>
              <a:rPr lang="en-GB" b="0" dirty="0" err="1">
                <a:effectLst/>
              </a:rPr>
              <a:t>Experiencias</a:t>
            </a:r>
            <a:r>
              <a:rPr lang="en-GB" b="0" dirty="0">
                <a:effectLst/>
              </a:rPr>
              <a:t> y </a:t>
            </a:r>
            <a:r>
              <a:rPr lang="en-GB" b="0" dirty="0" err="1">
                <a:effectLst/>
              </a:rPr>
              <a:t>Actividades</a:t>
            </a:r>
            <a:r>
              <a:rPr lang="en-GB" b="0" dirty="0">
                <a:effectLst/>
              </a:rPr>
              <a:t> </a:t>
            </a:r>
            <a:r>
              <a:rPr lang="en-GB" b="0" dirty="0" err="1">
                <a:effectLst/>
              </a:rPr>
              <a:t>Únicas</a:t>
            </a:r>
            <a:r>
              <a:rPr lang="en-GB" b="0" dirty="0">
                <a:effectLst/>
              </a:rPr>
              <a:t>:</a:t>
            </a:r>
            <a:endParaRPr lang="en-IN" sz="3600" dirty="0"/>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IN" sz="1800" dirty="0">
                <a:solidFill>
                  <a:srgbClr val="002060"/>
                </a:solidFill>
              </a:rPr>
              <a:t> </a:t>
            </a:r>
            <a:r>
              <a:rPr lang="en-GB" dirty="0" err="1"/>
              <a:t>Temporada</a:t>
            </a:r>
            <a:r>
              <a:rPr lang="en-GB" dirty="0"/>
              <a:t> de </a:t>
            </a:r>
            <a:r>
              <a:rPr lang="en-GB" dirty="0" err="1"/>
              <a:t>Invierno</a:t>
            </a:r>
            <a:r>
              <a:rPr lang="en-GB" dirty="0"/>
              <a:t> (</a:t>
            </a:r>
            <a:r>
              <a:rPr lang="en-GB" dirty="0" err="1"/>
              <a:t>octubre</a:t>
            </a:r>
            <a:r>
              <a:rPr lang="en-GB" dirty="0"/>
              <a:t> a </a:t>
            </a:r>
            <a:r>
              <a:rPr lang="en-GB" dirty="0" err="1"/>
              <a:t>febrero</a:t>
            </a:r>
            <a:r>
              <a:rPr lang="en-GB" dirty="0"/>
              <a:t>): </a:t>
            </a:r>
            <a:r>
              <a:rPr lang="en-GB" dirty="0" err="1"/>
              <a:t>Generalmente</a:t>
            </a:r>
            <a:r>
              <a:rPr lang="en-GB" dirty="0"/>
              <a:t> se </a:t>
            </a:r>
            <a:r>
              <a:rPr lang="en-GB" dirty="0" err="1"/>
              <a:t>considera</a:t>
            </a:r>
            <a:r>
              <a:rPr lang="en-GB" dirty="0"/>
              <a:t> la </a:t>
            </a:r>
            <a:r>
              <a:rPr lang="en-GB" dirty="0" err="1"/>
              <a:t>mejor</a:t>
            </a:r>
            <a:r>
              <a:rPr lang="en-GB" dirty="0"/>
              <a:t> </a:t>
            </a:r>
            <a:r>
              <a:rPr lang="en-GB" dirty="0" err="1"/>
              <a:t>época</a:t>
            </a:r>
            <a:r>
              <a:rPr lang="en-GB" dirty="0"/>
              <a:t> para </a:t>
            </a:r>
            <a:r>
              <a:rPr lang="en-GB" dirty="0" err="1"/>
              <a:t>visitar</a:t>
            </a:r>
            <a:r>
              <a:rPr lang="en-GB" dirty="0"/>
              <a:t> la </a:t>
            </a:r>
            <a:r>
              <a:rPr lang="en-GB" dirty="0" err="1"/>
              <a:t>mayoría</a:t>
            </a:r>
            <a:r>
              <a:rPr lang="en-GB" dirty="0"/>
              <a:t> de las </a:t>
            </a:r>
            <a:r>
              <a:rPr lang="en-GB" dirty="0" err="1"/>
              <a:t>partes</a:t>
            </a:r>
            <a:r>
              <a:rPr lang="en-GB" dirty="0"/>
              <a:t> de India. El </a:t>
            </a:r>
            <a:r>
              <a:rPr lang="en-GB" dirty="0" err="1"/>
              <a:t>clima</a:t>
            </a:r>
            <a:r>
              <a:rPr lang="en-GB" dirty="0"/>
              <a:t> </a:t>
            </a:r>
            <a:r>
              <a:rPr lang="en-GB" dirty="0" err="1"/>
              <a:t>es</a:t>
            </a:r>
            <a:r>
              <a:rPr lang="en-GB" dirty="0"/>
              <a:t> </a:t>
            </a:r>
            <a:r>
              <a:rPr lang="en-GB" dirty="0" err="1"/>
              <a:t>agradable</a:t>
            </a:r>
            <a:r>
              <a:rPr lang="en-GB" dirty="0"/>
              <a:t>, con </a:t>
            </a:r>
            <a:r>
              <a:rPr lang="en-GB" dirty="0" err="1"/>
              <a:t>temperaturas</a:t>
            </a:r>
            <a:r>
              <a:rPr lang="en-GB" dirty="0"/>
              <a:t> </a:t>
            </a:r>
            <a:r>
              <a:rPr lang="en-GB" dirty="0" err="1"/>
              <a:t>más</a:t>
            </a:r>
            <a:r>
              <a:rPr lang="en-GB" dirty="0"/>
              <a:t> </a:t>
            </a:r>
            <a:r>
              <a:rPr lang="en-GB" dirty="0" err="1"/>
              <a:t>frescas</a:t>
            </a:r>
            <a:r>
              <a:rPr lang="en-GB" dirty="0"/>
              <a:t> y </a:t>
            </a:r>
            <a:r>
              <a:rPr lang="en-GB" dirty="0" err="1"/>
              <a:t>lluvias</a:t>
            </a:r>
            <a:r>
              <a:rPr lang="en-GB" dirty="0"/>
              <a:t> </a:t>
            </a:r>
            <a:r>
              <a:rPr lang="en-GB" dirty="0" err="1"/>
              <a:t>mínimas</a:t>
            </a:r>
            <a:r>
              <a:rPr lang="en-GB" dirty="0"/>
              <a:t>. </a:t>
            </a:r>
            <a:r>
              <a:rPr lang="en-GB" dirty="0" err="1"/>
              <a:t>Es</a:t>
            </a:r>
            <a:r>
              <a:rPr lang="en-GB" dirty="0"/>
              <a:t> el </a:t>
            </a:r>
            <a:r>
              <a:rPr lang="en-GB" dirty="0" err="1"/>
              <a:t>momento</a:t>
            </a:r>
            <a:r>
              <a:rPr lang="en-GB" dirty="0"/>
              <a:t> ideal para </a:t>
            </a:r>
            <a:r>
              <a:rPr lang="en-GB" dirty="0" err="1"/>
              <a:t>explorar</a:t>
            </a:r>
            <a:r>
              <a:rPr lang="en-GB" dirty="0"/>
              <a:t> </a:t>
            </a:r>
            <a:r>
              <a:rPr lang="en-GB" dirty="0" err="1"/>
              <a:t>destinos</a:t>
            </a:r>
            <a:r>
              <a:rPr lang="en-GB" dirty="0"/>
              <a:t> </a:t>
            </a:r>
            <a:r>
              <a:rPr lang="en-GB" dirty="0" err="1"/>
              <a:t>turísticos</a:t>
            </a:r>
            <a:r>
              <a:rPr lang="en-GB" dirty="0"/>
              <a:t> </a:t>
            </a:r>
            <a:r>
              <a:rPr lang="en-GB" dirty="0" err="1"/>
              <a:t>populares</a:t>
            </a:r>
            <a:r>
              <a:rPr lang="en-GB" dirty="0"/>
              <a:t> </a:t>
            </a:r>
            <a:r>
              <a:rPr lang="en-GB" dirty="0" err="1"/>
              <a:t>como</a:t>
            </a:r>
            <a:r>
              <a:rPr lang="en-GB" dirty="0"/>
              <a:t> Delhi, Rajasthan, Agra (Taj Mahal), Kerala y Goa. </a:t>
            </a:r>
          </a:p>
          <a:p>
            <a:r>
              <a:rPr lang="en-GB" dirty="0" err="1"/>
              <a:t>Temporada</a:t>
            </a:r>
            <a:r>
              <a:rPr lang="en-GB" dirty="0"/>
              <a:t> de Verano (</a:t>
            </a:r>
            <a:r>
              <a:rPr lang="en-GB" dirty="0" err="1"/>
              <a:t>marzo</a:t>
            </a:r>
            <a:r>
              <a:rPr lang="en-GB" dirty="0"/>
              <a:t> a </a:t>
            </a:r>
            <a:r>
              <a:rPr lang="en-GB" dirty="0" err="1"/>
              <a:t>junio</a:t>
            </a:r>
            <a:r>
              <a:rPr lang="en-GB" dirty="0"/>
              <a:t>): Los </a:t>
            </a:r>
            <a:r>
              <a:rPr lang="en-GB" dirty="0" err="1"/>
              <a:t>veranos</a:t>
            </a:r>
            <a:r>
              <a:rPr lang="en-GB" dirty="0"/>
              <a:t> </a:t>
            </a:r>
            <a:r>
              <a:rPr lang="en-GB" dirty="0" err="1"/>
              <a:t>en</a:t>
            </a:r>
            <a:r>
              <a:rPr lang="en-GB" dirty="0"/>
              <a:t> India </a:t>
            </a:r>
            <a:r>
              <a:rPr lang="en-GB" dirty="0" err="1"/>
              <a:t>pueden</a:t>
            </a:r>
            <a:r>
              <a:rPr lang="en-GB" dirty="0"/>
              <a:t> </a:t>
            </a:r>
            <a:r>
              <a:rPr lang="en-GB" dirty="0" err="1"/>
              <a:t>ser</a:t>
            </a:r>
            <a:r>
              <a:rPr lang="en-GB" dirty="0"/>
              <a:t> </a:t>
            </a:r>
            <a:r>
              <a:rPr lang="en-GB" dirty="0" err="1"/>
              <a:t>extremadamente</a:t>
            </a:r>
            <a:r>
              <a:rPr lang="en-GB" dirty="0"/>
              <a:t> </a:t>
            </a:r>
            <a:r>
              <a:rPr lang="en-GB" dirty="0" err="1"/>
              <a:t>calurosos</a:t>
            </a:r>
            <a:r>
              <a:rPr lang="en-GB" dirty="0"/>
              <a:t>, </a:t>
            </a:r>
            <a:r>
              <a:rPr lang="en-GB" dirty="0" err="1"/>
              <a:t>especialmente</a:t>
            </a:r>
            <a:r>
              <a:rPr lang="en-GB" dirty="0"/>
              <a:t> </a:t>
            </a:r>
            <a:r>
              <a:rPr lang="en-GB" dirty="0" err="1"/>
              <a:t>en</a:t>
            </a:r>
            <a:r>
              <a:rPr lang="en-GB" dirty="0"/>
              <a:t> las </a:t>
            </a:r>
            <a:r>
              <a:rPr lang="en-GB" dirty="0" err="1"/>
              <a:t>llanuras</a:t>
            </a:r>
            <a:r>
              <a:rPr lang="en-GB" dirty="0"/>
              <a:t> del </a:t>
            </a:r>
            <a:r>
              <a:rPr lang="en-GB" dirty="0" err="1"/>
              <a:t>norte</a:t>
            </a:r>
            <a:r>
              <a:rPr lang="en-GB" dirty="0"/>
              <a:t>. Sin embargo, las </a:t>
            </a:r>
            <a:r>
              <a:rPr lang="en-GB" dirty="0" err="1"/>
              <a:t>estaciones</a:t>
            </a:r>
            <a:r>
              <a:rPr lang="en-GB" dirty="0"/>
              <a:t> de </a:t>
            </a:r>
            <a:r>
              <a:rPr lang="en-GB" dirty="0" err="1"/>
              <a:t>montaña</a:t>
            </a:r>
            <a:r>
              <a:rPr lang="en-GB" dirty="0"/>
              <a:t> y las </a:t>
            </a:r>
            <a:r>
              <a:rPr lang="en-GB" dirty="0" err="1"/>
              <a:t>regiones</a:t>
            </a:r>
            <a:r>
              <a:rPr lang="en-GB" dirty="0"/>
              <a:t> de mayor </a:t>
            </a:r>
            <a:r>
              <a:rPr lang="en-GB" dirty="0" err="1"/>
              <a:t>altitud</a:t>
            </a:r>
            <a:r>
              <a:rPr lang="en-GB" dirty="0"/>
              <a:t> </a:t>
            </a:r>
            <a:r>
              <a:rPr lang="en-GB" dirty="0" err="1"/>
              <a:t>brindan</a:t>
            </a:r>
            <a:r>
              <a:rPr lang="en-GB" dirty="0"/>
              <a:t> </a:t>
            </a:r>
            <a:r>
              <a:rPr lang="en-GB" dirty="0" err="1"/>
              <a:t>alivio</a:t>
            </a:r>
            <a:r>
              <a:rPr lang="en-GB" dirty="0"/>
              <a:t> del </a:t>
            </a:r>
            <a:r>
              <a:rPr lang="en-GB" dirty="0" err="1"/>
              <a:t>calor</a:t>
            </a:r>
            <a:r>
              <a:rPr lang="en-GB" dirty="0"/>
              <a:t>. </a:t>
            </a:r>
          </a:p>
          <a:p>
            <a:r>
              <a:rPr lang="en-GB" dirty="0" err="1"/>
              <a:t>Temporada</a:t>
            </a:r>
            <a:r>
              <a:rPr lang="en-GB" dirty="0"/>
              <a:t> de </a:t>
            </a:r>
            <a:r>
              <a:rPr lang="en-GB" dirty="0" err="1"/>
              <a:t>Monzones</a:t>
            </a:r>
            <a:r>
              <a:rPr lang="en-GB" dirty="0"/>
              <a:t> (</a:t>
            </a:r>
            <a:r>
              <a:rPr lang="en-GB" dirty="0" err="1"/>
              <a:t>junio</a:t>
            </a:r>
            <a:r>
              <a:rPr lang="en-GB" dirty="0"/>
              <a:t> a </a:t>
            </a:r>
            <a:r>
              <a:rPr lang="en-GB" dirty="0" err="1"/>
              <a:t>septiembre</a:t>
            </a:r>
            <a:r>
              <a:rPr lang="en-GB" dirty="0"/>
              <a:t>): El </a:t>
            </a:r>
            <a:r>
              <a:rPr lang="en-GB" dirty="0" err="1"/>
              <a:t>monzón</a:t>
            </a:r>
            <a:r>
              <a:rPr lang="en-GB" dirty="0"/>
              <a:t> </a:t>
            </a:r>
            <a:r>
              <a:rPr lang="en-GB" dirty="0" err="1"/>
              <a:t>trae</a:t>
            </a:r>
            <a:r>
              <a:rPr lang="en-GB" dirty="0"/>
              <a:t> </a:t>
            </a:r>
            <a:r>
              <a:rPr lang="en-GB" dirty="0" err="1"/>
              <a:t>fuertes</a:t>
            </a:r>
            <a:r>
              <a:rPr lang="en-GB" dirty="0"/>
              <a:t> </a:t>
            </a:r>
            <a:r>
              <a:rPr lang="en-GB" dirty="0" err="1"/>
              <a:t>lluvias</a:t>
            </a:r>
            <a:r>
              <a:rPr lang="en-GB" dirty="0"/>
              <a:t> a </a:t>
            </a:r>
            <a:r>
              <a:rPr lang="en-GB" dirty="0" err="1"/>
              <a:t>muchas</a:t>
            </a:r>
            <a:r>
              <a:rPr lang="en-GB" dirty="0"/>
              <a:t> </a:t>
            </a:r>
            <a:r>
              <a:rPr lang="en-GB" dirty="0" err="1"/>
              <a:t>partes</a:t>
            </a:r>
            <a:r>
              <a:rPr lang="en-GB" dirty="0"/>
              <a:t> de India, </a:t>
            </a:r>
            <a:r>
              <a:rPr lang="en-GB" dirty="0" err="1"/>
              <a:t>especialmente</a:t>
            </a:r>
            <a:r>
              <a:rPr lang="en-GB" dirty="0"/>
              <a:t> a lo largo de la costa </a:t>
            </a:r>
            <a:r>
              <a:rPr lang="en-GB" dirty="0" err="1"/>
              <a:t>oeste</a:t>
            </a:r>
            <a:r>
              <a:rPr lang="en-GB" dirty="0"/>
              <a:t> (Mumbai, Goa, Kerala) y la </a:t>
            </a:r>
            <a:r>
              <a:rPr lang="en-GB" dirty="0" err="1"/>
              <a:t>región</a:t>
            </a:r>
            <a:r>
              <a:rPr lang="en-GB" dirty="0"/>
              <a:t> </a:t>
            </a:r>
            <a:r>
              <a:rPr lang="en-GB" dirty="0" err="1"/>
              <a:t>noreste</a:t>
            </a:r>
            <a:r>
              <a:rPr lang="en-GB" dirty="0"/>
              <a:t>. </a:t>
            </a:r>
            <a:r>
              <a:rPr lang="en-GB" dirty="0" err="1"/>
              <a:t>En</a:t>
            </a:r>
            <a:r>
              <a:rPr lang="en-GB" dirty="0"/>
              <a:t> </a:t>
            </a:r>
            <a:r>
              <a:rPr lang="en-GB" dirty="0" err="1"/>
              <a:t>última</a:t>
            </a:r>
            <a:r>
              <a:rPr lang="en-GB" dirty="0"/>
              <a:t> </a:t>
            </a:r>
            <a:r>
              <a:rPr lang="en-GB" dirty="0" err="1"/>
              <a:t>instancia</a:t>
            </a:r>
            <a:r>
              <a:rPr lang="en-GB" dirty="0"/>
              <a:t>, la </a:t>
            </a:r>
            <a:r>
              <a:rPr lang="en-GB" dirty="0" err="1"/>
              <a:t>mejor</a:t>
            </a:r>
            <a:r>
              <a:rPr lang="en-GB" dirty="0"/>
              <a:t> </a:t>
            </a:r>
            <a:r>
              <a:rPr lang="en-GB" dirty="0" err="1"/>
              <a:t>época</a:t>
            </a:r>
            <a:r>
              <a:rPr lang="en-GB" dirty="0"/>
              <a:t> para </a:t>
            </a:r>
            <a:r>
              <a:rPr lang="en-GB" dirty="0" err="1"/>
              <a:t>visitar</a:t>
            </a:r>
            <a:r>
              <a:rPr lang="en-GB" dirty="0"/>
              <a:t> India </a:t>
            </a:r>
            <a:r>
              <a:rPr lang="en-GB" dirty="0" err="1"/>
              <a:t>depende</a:t>
            </a:r>
            <a:r>
              <a:rPr lang="en-GB" dirty="0"/>
              <a:t> de </a:t>
            </a:r>
            <a:r>
              <a:rPr lang="en-GB" dirty="0" err="1"/>
              <a:t>tus</a:t>
            </a:r>
            <a:r>
              <a:rPr lang="en-GB" dirty="0"/>
              <a:t> </a:t>
            </a:r>
            <a:r>
              <a:rPr lang="en-GB" dirty="0" err="1"/>
              <a:t>preferencias</a:t>
            </a:r>
            <a:r>
              <a:rPr lang="en-GB" dirty="0"/>
              <a:t> y de </a:t>
            </a:r>
            <a:r>
              <a:rPr lang="en-GB" dirty="0" err="1"/>
              <a:t>los</a:t>
            </a:r>
            <a:r>
              <a:rPr lang="en-GB" dirty="0"/>
              <a:t> </a:t>
            </a:r>
            <a:r>
              <a:rPr lang="en-GB" dirty="0" err="1"/>
              <a:t>lugares</a:t>
            </a:r>
            <a:r>
              <a:rPr lang="en-GB" dirty="0"/>
              <a:t> </a:t>
            </a:r>
            <a:r>
              <a:rPr lang="en-GB" dirty="0" err="1"/>
              <a:t>específicos</a:t>
            </a:r>
            <a:r>
              <a:rPr lang="en-GB" dirty="0"/>
              <a:t> que </a:t>
            </a:r>
            <a:r>
              <a:rPr lang="en-GB" dirty="0" err="1"/>
              <a:t>deseas</a:t>
            </a:r>
            <a:r>
              <a:rPr lang="en-GB" dirty="0"/>
              <a:t> </a:t>
            </a:r>
            <a:r>
              <a:rPr lang="en-GB" dirty="0" err="1"/>
              <a:t>explorar</a:t>
            </a:r>
            <a:r>
              <a:rPr lang="en-GB" dirty="0"/>
              <a:t>. </a:t>
            </a:r>
          </a:p>
          <a:p>
            <a:pPr marL="109728" indent="0">
              <a:buNone/>
            </a:pPr>
            <a:endParaRPr lang="en-US" dirty="0"/>
          </a:p>
          <a:p>
            <a:pPr marL="109728" indent="0">
              <a:buNone/>
            </a:pPr>
            <a:r>
              <a:rPr lang="en-US" dirty="0" err="1"/>
              <a:t>Mejor</a:t>
            </a:r>
            <a:r>
              <a:rPr lang="en-US" dirty="0"/>
              <a:t> </a:t>
            </a:r>
            <a:r>
              <a:rPr lang="en-US" dirty="0" err="1"/>
              <a:t>epoca</a:t>
            </a:r>
            <a:r>
              <a:rPr lang="en-US" dirty="0"/>
              <a:t> para </a:t>
            </a:r>
            <a:r>
              <a:rPr lang="en-US" dirty="0" err="1"/>
              <a:t>viajar</a:t>
            </a:r>
            <a:r>
              <a:rPr lang="en-US" dirty="0"/>
              <a:t> a India </a:t>
            </a:r>
            <a:r>
              <a:rPr lang="en-US" dirty="0" err="1"/>
              <a:t>es</a:t>
            </a:r>
            <a:r>
              <a:rPr lang="en-US" dirty="0"/>
              <a:t> </a:t>
            </a:r>
            <a:r>
              <a:rPr lang="en-US" dirty="0" err="1"/>
              <a:t>desde</a:t>
            </a:r>
            <a:r>
              <a:rPr lang="en-US" dirty="0"/>
              <a:t> </a:t>
            </a:r>
            <a:r>
              <a:rPr lang="en-US" dirty="0" err="1"/>
              <a:t>Octobre</a:t>
            </a:r>
            <a:r>
              <a:rPr lang="en-US" dirty="0"/>
              <a:t> –Abril. Pero </a:t>
            </a:r>
            <a:r>
              <a:rPr lang="en-US" dirty="0" err="1"/>
              <a:t>si</a:t>
            </a:r>
            <a:r>
              <a:rPr lang="en-US" dirty="0"/>
              <a:t> le </a:t>
            </a:r>
            <a:r>
              <a:rPr lang="en-US" dirty="0" err="1"/>
              <a:t>gusta</a:t>
            </a:r>
            <a:r>
              <a:rPr lang="en-US" dirty="0"/>
              <a:t> </a:t>
            </a:r>
            <a:r>
              <a:rPr lang="en-US" dirty="0" err="1"/>
              <a:t>los</a:t>
            </a:r>
            <a:r>
              <a:rPr lang="en-US" dirty="0"/>
              <a:t> </a:t>
            </a:r>
            <a:r>
              <a:rPr lang="en-US" dirty="0" err="1"/>
              <a:t>veranos</a:t>
            </a:r>
            <a:r>
              <a:rPr lang="en-US" dirty="0"/>
              <a:t> </a:t>
            </a:r>
            <a:r>
              <a:rPr lang="en-US" dirty="0" err="1"/>
              <a:t>puede</a:t>
            </a:r>
            <a:r>
              <a:rPr lang="en-US" dirty="0"/>
              <a:t> </a:t>
            </a:r>
            <a:r>
              <a:rPr lang="en-US" dirty="0" err="1"/>
              <a:t>aprovechar</a:t>
            </a:r>
            <a:r>
              <a:rPr lang="en-US" dirty="0"/>
              <a:t> </a:t>
            </a:r>
            <a:r>
              <a:rPr lang="en-US" dirty="0" err="1"/>
              <a:t>los</a:t>
            </a:r>
            <a:r>
              <a:rPr lang="en-US" dirty="0"/>
              <a:t> </a:t>
            </a:r>
            <a:r>
              <a:rPr lang="en-US" dirty="0" err="1"/>
              <a:t>mejores</a:t>
            </a:r>
            <a:r>
              <a:rPr lang="en-US" dirty="0"/>
              <a:t> </a:t>
            </a:r>
            <a:r>
              <a:rPr lang="en-US" dirty="0" err="1"/>
              <a:t>precios</a:t>
            </a:r>
            <a:r>
              <a:rPr lang="en-US" dirty="0"/>
              <a:t> </a:t>
            </a:r>
            <a:r>
              <a:rPr lang="en-US" dirty="0" err="1"/>
              <a:t>apartir</a:t>
            </a:r>
            <a:r>
              <a:rPr lang="en-US" dirty="0"/>
              <a:t> des Abril- </a:t>
            </a:r>
            <a:r>
              <a:rPr lang="en-US" dirty="0" err="1"/>
              <a:t>Septiembre</a:t>
            </a:r>
            <a:r>
              <a:rPr lang="en-US" dirty="0"/>
              <a:t>.</a:t>
            </a:r>
            <a:endParaRPr lang="en-IN" sz="1800" dirty="0"/>
          </a:p>
          <a:p>
            <a:endParaRPr lang="en-IN" dirty="0"/>
          </a:p>
        </p:txBody>
      </p:sp>
      <p:sp>
        <p:nvSpPr>
          <p:cNvPr id="4" name="Footer Placeholder 3"/>
          <p:cNvSpPr>
            <a:spLocks noGrp="1"/>
          </p:cNvSpPr>
          <p:nvPr>
            <p:ph type="ftr" sz="quarter" idx="11"/>
          </p:nvPr>
        </p:nvSpPr>
        <p:spPr>
          <a:xfrm>
            <a:off x="214282" y="6400800"/>
            <a:ext cx="8501122" cy="4572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lstStyle/>
          <a:p>
            <a:pPr algn="ctr"/>
            <a:r>
              <a:rPr lang="en-IN" sz="4400" dirty="0" err="1"/>
              <a:t>Mejor</a:t>
            </a:r>
            <a:r>
              <a:rPr lang="en-IN" sz="4400" dirty="0"/>
              <a:t> </a:t>
            </a:r>
            <a:r>
              <a:rPr lang="en-IN" sz="4400" dirty="0" err="1"/>
              <a:t>epoca</a:t>
            </a:r>
            <a:r>
              <a:rPr lang="en-IN" sz="4400" dirty="0"/>
              <a:t> para </a:t>
            </a:r>
            <a:r>
              <a:rPr lang="en-IN" sz="4400" dirty="0" err="1"/>
              <a:t>viajar</a:t>
            </a:r>
            <a:r>
              <a:rPr lang="en-IN" sz="4400" dirty="0"/>
              <a:t> India</a:t>
            </a:r>
            <a:endParaRPr lang="en-IN"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normAutofit/>
          </a:bodyPr>
          <a:lstStyle/>
          <a:p>
            <a:r>
              <a:rPr lang="en-GB" dirty="0"/>
              <a:t>India, </a:t>
            </a:r>
            <a:r>
              <a:rPr lang="en-GB" dirty="0" err="1"/>
              <a:t>oficialmente</a:t>
            </a:r>
            <a:r>
              <a:rPr lang="en-GB" dirty="0"/>
              <a:t> </a:t>
            </a:r>
            <a:r>
              <a:rPr lang="en-GB" dirty="0" err="1"/>
              <a:t>conocida</a:t>
            </a:r>
            <a:r>
              <a:rPr lang="en-GB" dirty="0"/>
              <a:t> </a:t>
            </a:r>
            <a:r>
              <a:rPr lang="en-GB" dirty="0" err="1"/>
              <a:t>como</a:t>
            </a:r>
            <a:r>
              <a:rPr lang="en-GB" dirty="0"/>
              <a:t> la </a:t>
            </a:r>
            <a:r>
              <a:rPr lang="en-GB" dirty="0" err="1"/>
              <a:t>República</a:t>
            </a:r>
            <a:r>
              <a:rPr lang="en-GB" dirty="0"/>
              <a:t> de India, </a:t>
            </a:r>
            <a:r>
              <a:rPr lang="en-GB" dirty="0" err="1"/>
              <a:t>es</a:t>
            </a:r>
            <a:r>
              <a:rPr lang="en-GB" dirty="0"/>
              <a:t> un </a:t>
            </a:r>
            <a:r>
              <a:rPr lang="en-GB" dirty="0" err="1"/>
              <a:t>país</a:t>
            </a:r>
            <a:r>
              <a:rPr lang="en-GB" dirty="0"/>
              <a:t> </a:t>
            </a:r>
            <a:r>
              <a:rPr lang="en-GB" dirty="0" err="1"/>
              <a:t>diverso</a:t>
            </a:r>
            <a:r>
              <a:rPr lang="en-GB" dirty="0"/>
              <a:t> y </a:t>
            </a:r>
            <a:r>
              <a:rPr lang="en-GB" dirty="0" err="1"/>
              <a:t>culturalmente</a:t>
            </a:r>
            <a:r>
              <a:rPr lang="en-GB" dirty="0"/>
              <a:t> </a:t>
            </a:r>
            <a:r>
              <a:rPr lang="en-GB" dirty="0" err="1"/>
              <a:t>rico</a:t>
            </a:r>
            <a:r>
              <a:rPr lang="en-GB" dirty="0"/>
              <a:t> </a:t>
            </a:r>
            <a:r>
              <a:rPr lang="en-GB" dirty="0" err="1"/>
              <a:t>ubicado</a:t>
            </a:r>
            <a:r>
              <a:rPr lang="en-GB" dirty="0"/>
              <a:t> </a:t>
            </a:r>
            <a:r>
              <a:rPr lang="en-GB" dirty="0" err="1"/>
              <a:t>en</a:t>
            </a:r>
            <a:r>
              <a:rPr lang="en-GB" dirty="0"/>
              <a:t> el sur de Asia. </a:t>
            </a:r>
            <a:r>
              <a:rPr lang="en-GB" dirty="0" err="1"/>
              <a:t>Es</a:t>
            </a:r>
            <a:r>
              <a:rPr lang="en-GB" dirty="0"/>
              <a:t> el </a:t>
            </a:r>
            <a:r>
              <a:rPr lang="en-GB" dirty="0" err="1"/>
              <a:t>séptimo</a:t>
            </a:r>
            <a:r>
              <a:rPr lang="en-GB" dirty="0"/>
              <a:t> </a:t>
            </a:r>
            <a:r>
              <a:rPr lang="en-GB" dirty="0" err="1"/>
              <a:t>país</a:t>
            </a:r>
            <a:r>
              <a:rPr lang="en-GB" dirty="0"/>
              <a:t> </a:t>
            </a:r>
            <a:r>
              <a:rPr lang="en-GB" dirty="0" err="1"/>
              <a:t>más</a:t>
            </a:r>
            <a:r>
              <a:rPr lang="en-GB" dirty="0"/>
              <a:t> </a:t>
            </a:r>
            <a:r>
              <a:rPr lang="en-GB" dirty="0" err="1"/>
              <a:t>grande</a:t>
            </a:r>
            <a:r>
              <a:rPr lang="en-GB" dirty="0"/>
              <a:t> del </a:t>
            </a:r>
            <a:r>
              <a:rPr lang="en-GB" dirty="0" err="1"/>
              <a:t>mundo</a:t>
            </a:r>
            <a:r>
              <a:rPr lang="en-GB" dirty="0"/>
              <a:t> </a:t>
            </a:r>
            <a:r>
              <a:rPr lang="en-GB" dirty="0" err="1"/>
              <a:t>en</a:t>
            </a:r>
            <a:r>
              <a:rPr lang="en-GB" dirty="0"/>
              <a:t> </a:t>
            </a:r>
            <a:r>
              <a:rPr lang="en-GB" dirty="0" err="1"/>
              <a:t>términos</a:t>
            </a:r>
            <a:r>
              <a:rPr lang="en-GB" dirty="0"/>
              <a:t> de </a:t>
            </a:r>
            <a:r>
              <a:rPr lang="en-GB" dirty="0" err="1"/>
              <a:t>superficie</a:t>
            </a:r>
            <a:r>
              <a:rPr lang="en-GB" dirty="0"/>
              <a:t> </a:t>
            </a:r>
            <a:r>
              <a:rPr lang="en-GB" dirty="0" err="1"/>
              <a:t>terrestre</a:t>
            </a:r>
            <a:r>
              <a:rPr lang="en-GB" dirty="0"/>
              <a:t> y el </a:t>
            </a:r>
            <a:r>
              <a:rPr lang="en-GB" dirty="0" err="1"/>
              <a:t>segundo</a:t>
            </a:r>
            <a:r>
              <a:rPr lang="en-GB" dirty="0"/>
              <a:t> </a:t>
            </a:r>
            <a:r>
              <a:rPr lang="en-GB" dirty="0" err="1"/>
              <a:t>país</a:t>
            </a:r>
            <a:r>
              <a:rPr lang="en-GB" dirty="0"/>
              <a:t> </a:t>
            </a:r>
            <a:r>
              <a:rPr lang="en-GB" dirty="0" err="1"/>
              <a:t>más</a:t>
            </a:r>
            <a:r>
              <a:rPr lang="en-GB" dirty="0"/>
              <a:t> </a:t>
            </a:r>
            <a:r>
              <a:rPr lang="en-GB" dirty="0" err="1"/>
              <a:t>poblado</a:t>
            </a:r>
            <a:r>
              <a:rPr lang="en-GB" dirty="0"/>
              <a:t>, con </a:t>
            </a:r>
            <a:r>
              <a:rPr lang="en-GB" dirty="0" err="1"/>
              <a:t>más</a:t>
            </a:r>
            <a:r>
              <a:rPr lang="en-GB" dirty="0"/>
              <a:t> de 1.300 </a:t>
            </a:r>
            <a:r>
              <a:rPr lang="en-GB" dirty="0" err="1"/>
              <a:t>millones</a:t>
            </a:r>
            <a:r>
              <a:rPr lang="en-GB" dirty="0"/>
              <a:t> de personas. La India </a:t>
            </a:r>
            <a:r>
              <a:rPr lang="en-GB" dirty="0" err="1"/>
              <a:t>es</a:t>
            </a:r>
            <a:r>
              <a:rPr lang="en-GB" dirty="0"/>
              <a:t> </a:t>
            </a:r>
            <a:r>
              <a:rPr lang="en-GB" dirty="0" err="1"/>
              <a:t>conocida</a:t>
            </a:r>
            <a:r>
              <a:rPr lang="en-GB" dirty="0"/>
              <a:t> </a:t>
            </a:r>
            <a:r>
              <a:rPr lang="en-GB" dirty="0" err="1"/>
              <a:t>por</a:t>
            </a:r>
            <a:r>
              <a:rPr lang="en-GB" dirty="0"/>
              <a:t> sus </a:t>
            </a:r>
            <a:r>
              <a:rPr lang="en-GB" dirty="0" err="1"/>
              <a:t>vibrantes</a:t>
            </a:r>
            <a:r>
              <a:rPr lang="en-GB" dirty="0"/>
              <a:t> </a:t>
            </a:r>
            <a:r>
              <a:rPr lang="en-GB" dirty="0" err="1"/>
              <a:t>tradiciones</a:t>
            </a:r>
            <a:r>
              <a:rPr lang="en-GB" dirty="0"/>
              <a:t>, Rica </a:t>
            </a:r>
            <a:r>
              <a:rPr lang="en-GB" dirty="0" err="1"/>
              <a:t>história</a:t>
            </a:r>
            <a:r>
              <a:rPr lang="en-GB" dirty="0"/>
              <a:t>, </a:t>
            </a:r>
            <a:r>
              <a:rPr lang="en-GB" dirty="0" err="1"/>
              <a:t>prácticas</a:t>
            </a:r>
            <a:r>
              <a:rPr lang="en-GB" dirty="0"/>
              <a:t> </a:t>
            </a:r>
            <a:r>
              <a:rPr lang="en-GB" dirty="0" err="1"/>
              <a:t>espirituales</a:t>
            </a:r>
            <a:r>
              <a:rPr lang="en-GB" dirty="0"/>
              <a:t> y </a:t>
            </a:r>
            <a:r>
              <a:rPr lang="en-GB" dirty="0" err="1"/>
              <a:t>paisajes</a:t>
            </a:r>
            <a:r>
              <a:rPr lang="en-GB" dirty="0"/>
              <a:t> </a:t>
            </a:r>
            <a:r>
              <a:rPr lang="en-GB" dirty="0" err="1"/>
              <a:t>impresionantes</a:t>
            </a:r>
            <a:r>
              <a:rPr lang="en-GB" dirty="0"/>
              <a:t>.</a:t>
            </a:r>
            <a:endParaRPr lang="en-IN" sz="2800" dirty="0"/>
          </a:p>
        </p:txBody>
      </p:sp>
      <p:sp>
        <p:nvSpPr>
          <p:cNvPr id="12" name="Footer Placeholder 11"/>
          <p:cNvSpPr>
            <a:spLocks noGrp="1"/>
          </p:cNvSpPr>
          <p:nvPr>
            <p:ph type="ftr" sz="quarter" idx="11"/>
          </p:nvPr>
        </p:nvSpPr>
        <p:spPr>
          <a:xfrm>
            <a:off x="0" y="6286521"/>
            <a:ext cx="9144000" cy="571480"/>
          </a:xfrm>
        </p:spPr>
        <p:txBody>
          <a:bodyPr/>
          <a:lstStyle/>
          <a:p>
            <a:pPr algn="ctr"/>
            <a:r>
              <a:rPr lang="en-IN" sz="1200" dirty="0">
                <a:solidFill>
                  <a:srgbClr val="002060"/>
                </a:solidFill>
                <a:latin typeface="Arial" pitchFamily="34" charset="0"/>
                <a:cs typeface="Arial" pitchFamily="34" charset="0"/>
              </a:rPr>
              <a:t>188, F1 1st FLOOR JATTA SANKAR APARTMENT SUBHAS MARG C SCHEME JAIPUR 302001</a:t>
            </a:r>
          </a:p>
        </p:txBody>
      </p:sp>
      <p:sp>
        <p:nvSpPr>
          <p:cNvPr id="9" name="Title 8"/>
          <p:cNvSpPr>
            <a:spLocks noGrp="1"/>
          </p:cNvSpPr>
          <p:nvPr>
            <p:ph type="title"/>
          </p:nvPr>
        </p:nvSpPr>
        <p:spPr/>
        <p:txBody>
          <a:bodyPr>
            <a:normAutofit/>
          </a:bodyPr>
          <a:lstStyle/>
          <a:p>
            <a:pPr algn="ctr"/>
            <a:r>
              <a:rPr lang="en-IN" sz="2800" b="1" dirty="0"/>
              <a:t>Introduction </a:t>
            </a:r>
            <a:r>
              <a:rPr lang="en-IN" sz="2800" dirty="0"/>
              <a:t>a</a:t>
            </a:r>
            <a:r>
              <a:rPr lang="en-IN" sz="2800" b="1" dirty="0"/>
              <a:t> India:</a:t>
            </a:r>
            <a:endParaRPr lang="en-IN" sz="2800"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4711722"/>
          </a:xfrm>
        </p:spPr>
        <p:txBody>
          <a:bodyPr>
            <a:normAutofit/>
          </a:bodyPr>
          <a:lstStyle/>
          <a:p>
            <a:r>
              <a:rPr lang="en-GB" dirty="0"/>
              <a:t>India </a:t>
            </a:r>
            <a:r>
              <a:rPr lang="en-GB" dirty="0" err="1"/>
              <a:t>es</a:t>
            </a:r>
            <a:r>
              <a:rPr lang="en-GB" dirty="0"/>
              <a:t> un </a:t>
            </a:r>
            <a:r>
              <a:rPr lang="en-GB" dirty="0" err="1"/>
              <a:t>país</a:t>
            </a:r>
            <a:r>
              <a:rPr lang="en-GB" dirty="0"/>
              <a:t> </a:t>
            </a:r>
            <a:r>
              <a:rPr lang="en-GB" dirty="0" err="1"/>
              <a:t>ubicado</a:t>
            </a:r>
            <a:r>
              <a:rPr lang="en-GB" dirty="0"/>
              <a:t> </a:t>
            </a:r>
            <a:r>
              <a:rPr lang="en-GB" dirty="0" err="1"/>
              <a:t>en</a:t>
            </a:r>
            <a:r>
              <a:rPr lang="en-GB" dirty="0"/>
              <a:t> el sur de Asia. Tiene </a:t>
            </a:r>
            <a:r>
              <a:rPr lang="en-GB" dirty="0" err="1"/>
              <a:t>frontera</a:t>
            </a:r>
            <a:r>
              <a:rPr lang="en-GB" dirty="0"/>
              <a:t> con </a:t>
            </a:r>
            <a:r>
              <a:rPr lang="en-GB" dirty="0" err="1"/>
              <a:t>Océano</a:t>
            </a:r>
            <a:r>
              <a:rPr lang="en-GB" dirty="0"/>
              <a:t> </a:t>
            </a:r>
            <a:r>
              <a:rPr lang="en-GB" dirty="0" err="1"/>
              <a:t>Índio</a:t>
            </a:r>
            <a:r>
              <a:rPr lang="en-GB" dirty="0"/>
              <a:t> al sur y </a:t>
            </a:r>
            <a:r>
              <a:rPr lang="en-GB" dirty="0" err="1"/>
              <a:t>tiene</a:t>
            </a:r>
            <a:r>
              <a:rPr lang="en-GB" dirty="0"/>
              <a:t> </a:t>
            </a:r>
            <a:r>
              <a:rPr lang="en-GB" dirty="0" err="1"/>
              <a:t>una</a:t>
            </a:r>
            <a:r>
              <a:rPr lang="en-GB" dirty="0"/>
              <a:t> costa de </a:t>
            </a:r>
            <a:r>
              <a:rPr lang="en-GB" dirty="0" err="1"/>
              <a:t>aproximadamente</a:t>
            </a:r>
            <a:r>
              <a:rPr lang="en-GB" dirty="0"/>
              <a:t> 7.517 </a:t>
            </a:r>
            <a:r>
              <a:rPr lang="en-GB" dirty="0" err="1"/>
              <a:t>kilómetros</a:t>
            </a:r>
            <a:r>
              <a:rPr lang="en-GB" dirty="0"/>
              <a:t>. La </a:t>
            </a:r>
            <a:r>
              <a:rPr lang="en-GB" dirty="0" err="1"/>
              <a:t>geografía</a:t>
            </a:r>
            <a:r>
              <a:rPr lang="en-GB" dirty="0"/>
              <a:t> de India </a:t>
            </a:r>
            <a:r>
              <a:rPr lang="en-GB" dirty="0" err="1"/>
              <a:t>es</a:t>
            </a:r>
            <a:r>
              <a:rPr lang="en-GB" dirty="0"/>
              <a:t> </a:t>
            </a:r>
            <a:r>
              <a:rPr lang="en-GB" dirty="0" err="1"/>
              <a:t>diversa</a:t>
            </a:r>
            <a:r>
              <a:rPr lang="en-GB" dirty="0"/>
              <a:t>, </a:t>
            </a:r>
            <a:r>
              <a:rPr lang="en-GB" dirty="0" err="1"/>
              <a:t>incluyendo</a:t>
            </a:r>
            <a:r>
              <a:rPr lang="en-GB" dirty="0"/>
              <a:t> la cordillera del Himalaya </a:t>
            </a:r>
            <a:r>
              <a:rPr lang="en-GB" dirty="0" err="1"/>
              <a:t>en</a:t>
            </a:r>
            <a:r>
              <a:rPr lang="en-GB" dirty="0"/>
              <a:t> el </a:t>
            </a:r>
            <a:r>
              <a:rPr lang="en-GB" dirty="0" err="1"/>
              <a:t>norte</a:t>
            </a:r>
            <a:r>
              <a:rPr lang="en-GB" dirty="0"/>
              <a:t>, </a:t>
            </a:r>
            <a:r>
              <a:rPr lang="en-GB" dirty="0" err="1"/>
              <a:t>llanuras</a:t>
            </a:r>
            <a:r>
              <a:rPr lang="en-GB" dirty="0"/>
              <a:t> </a:t>
            </a:r>
            <a:r>
              <a:rPr lang="en-GB" dirty="0" err="1"/>
              <a:t>fluviales</a:t>
            </a:r>
            <a:r>
              <a:rPr lang="en-GB" dirty="0"/>
              <a:t> </a:t>
            </a:r>
            <a:r>
              <a:rPr lang="en-GB" dirty="0" err="1"/>
              <a:t>fértiles</a:t>
            </a:r>
            <a:r>
              <a:rPr lang="en-GB" dirty="0"/>
              <a:t>, </a:t>
            </a:r>
            <a:r>
              <a:rPr lang="en-GB" dirty="0" err="1"/>
              <a:t>desiertos</a:t>
            </a:r>
            <a:r>
              <a:rPr lang="en-GB" dirty="0"/>
              <a:t> y </a:t>
            </a:r>
            <a:r>
              <a:rPr lang="en-GB" dirty="0" err="1"/>
              <a:t>áreas</a:t>
            </a:r>
            <a:r>
              <a:rPr lang="en-GB" dirty="0"/>
              <a:t> </a:t>
            </a:r>
            <a:r>
              <a:rPr lang="en-GB" dirty="0" err="1"/>
              <a:t>costeras</a:t>
            </a:r>
            <a:r>
              <a:rPr lang="en-GB" dirty="0"/>
              <a:t>. Tiene </a:t>
            </a:r>
            <a:r>
              <a:rPr lang="en-GB" dirty="0" err="1"/>
              <a:t>una</a:t>
            </a:r>
            <a:r>
              <a:rPr lang="en-GB" dirty="0"/>
              <a:t> </a:t>
            </a:r>
            <a:r>
              <a:rPr lang="en-GB" dirty="0" err="1"/>
              <a:t>superficie</a:t>
            </a:r>
            <a:r>
              <a:rPr lang="en-GB" dirty="0"/>
              <a:t> </a:t>
            </a:r>
            <a:r>
              <a:rPr lang="en-GB" dirty="0" err="1"/>
              <a:t>terrestre</a:t>
            </a:r>
            <a:r>
              <a:rPr lang="en-GB" dirty="0"/>
              <a:t> total de </a:t>
            </a:r>
            <a:r>
              <a:rPr lang="en-GB" dirty="0" err="1"/>
              <a:t>aproximadamente</a:t>
            </a:r>
            <a:r>
              <a:rPr lang="en-GB" dirty="0"/>
              <a:t> 3,29 </a:t>
            </a:r>
            <a:r>
              <a:rPr lang="en-GB" dirty="0" err="1"/>
              <a:t>millones</a:t>
            </a:r>
            <a:r>
              <a:rPr lang="en-GB" dirty="0"/>
              <a:t> de </a:t>
            </a:r>
            <a:r>
              <a:rPr lang="en-GB" dirty="0" err="1"/>
              <a:t>kilómetros</a:t>
            </a:r>
            <a:r>
              <a:rPr lang="en-GB" dirty="0"/>
              <a:t> </a:t>
            </a:r>
            <a:r>
              <a:rPr lang="en-GB" dirty="0" err="1"/>
              <a:t>cuadrados</a:t>
            </a:r>
            <a:r>
              <a:rPr lang="en-GB" dirty="0"/>
              <a:t>. India </a:t>
            </a:r>
            <a:r>
              <a:rPr lang="en-GB" dirty="0" err="1"/>
              <a:t>comparte</a:t>
            </a:r>
            <a:r>
              <a:rPr lang="en-GB" dirty="0"/>
              <a:t> </a:t>
            </a:r>
            <a:r>
              <a:rPr lang="en-GB" dirty="0" err="1"/>
              <a:t>fronteras</a:t>
            </a:r>
            <a:r>
              <a:rPr lang="en-GB" dirty="0"/>
              <a:t> con </a:t>
            </a:r>
            <a:r>
              <a:rPr lang="en-GB" dirty="0" err="1"/>
              <a:t>varios</a:t>
            </a:r>
            <a:r>
              <a:rPr lang="en-GB" dirty="0"/>
              <a:t> </a:t>
            </a:r>
            <a:r>
              <a:rPr lang="en-GB" dirty="0" err="1"/>
              <a:t>países</a:t>
            </a:r>
            <a:r>
              <a:rPr lang="en-GB" dirty="0"/>
              <a:t>, </a:t>
            </a:r>
            <a:r>
              <a:rPr lang="en-GB" dirty="0" err="1"/>
              <a:t>incluyendo</a:t>
            </a:r>
            <a:r>
              <a:rPr lang="en-GB" dirty="0"/>
              <a:t> </a:t>
            </a:r>
            <a:r>
              <a:rPr lang="en-GB" dirty="0" err="1"/>
              <a:t>Pakistán</a:t>
            </a:r>
            <a:r>
              <a:rPr lang="en-GB" dirty="0"/>
              <a:t>, China, Nepal, </a:t>
            </a:r>
            <a:r>
              <a:rPr lang="en-GB" dirty="0" err="1"/>
              <a:t>Bután</a:t>
            </a:r>
            <a:r>
              <a:rPr lang="en-GB" dirty="0"/>
              <a:t>, Bangladesh y Myanmar.</a:t>
            </a:r>
            <a:br>
              <a:rPr lang="en-IN" dirty="0"/>
            </a:br>
            <a:endParaRPr lang="en-IN" dirty="0"/>
          </a:p>
        </p:txBody>
      </p:sp>
      <p:sp>
        <p:nvSpPr>
          <p:cNvPr id="4" name="Footer Placeholder 3"/>
          <p:cNvSpPr>
            <a:spLocks noGrp="1"/>
          </p:cNvSpPr>
          <p:nvPr>
            <p:ph type="ftr" sz="quarter" idx="11"/>
          </p:nvPr>
        </p:nvSpPr>
        <p:spPr>
          <a:xfrm>
            <a:off x="214282" y="6286520"/>
            <a:ext cx="8358246" cy="3886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lstStyle/>
          <a:p>
            <a:pPr algn="ctr"/>
            <a:r>
              <a:rPr lang="en-US" dirty="0"/>
              <a:t>Geografia </a:t>
            </a:r>
            <a:endParaRPr lang="en-IN"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 </a:t>
            </a:r>
            <a:r>
              <a:rPr lang="en-GB" dirty="0"/>
              <a:t>La </a:t>
            </a:r>
            <a:r>
              <a:rPr lang="en-GB" dirty="0" err="1"/>
              <a:t>cultura</a:t>
            </a:r>
            <a:r>
              <a:rPr lang="en-GB" dirty="0"/>
              <a:t> </a:t>
            </a:r>
            <a:r>
              <a:rPr lang="en-GB" dirty="0" err="1"/>
              <a:t>india</a:t>
            </a:r>
            <a:r>
              <a:rPr lang="en-GB" dirty="0"/>
              <a:t> </a:t>
            </a:r>
            <a:r>
              <a:rPr lang="en-GB" dirty="0" err="1"/>
              <a:t>es</a:t>
            </a:r>
            <a:r>
              <a:rPr lang="en-GB" dirty="0"/>
              <a:t> un </a:t>
            </a:r>
            <a:r>
              <a:rPr lang="en-GB" dirty="0" err="1"/>
              <a:t>rico</a:t>
            </a:r>
            <a:r>
              <a:rPr lang="en-GB" dirty="0"/>
              <a:t> </a:t>
            </a:r>
            <a:r>
              <a:rPr lang="en-GB" dirty="0" err="1"/>
              <a:t>tapiz</a:t>
            </a:r>
            <a:r>
              <a:rPr lang="en-GB" dirty="0"/>
              <a:t> de </a:t>
            </a:r>
            <a:r>
              <a:rPr lang="en-GB" dirty="0" err="1"/>
              <a:t>tradiciones</a:t>
            </a:r>
            <a:r>
              <a:rPr lang="en-GB" dirty="0"/>
              <a:t>, </a:t>
            </a:r>
            <a:r>
              <a:rPr lang="en-GB" dirty="0" err="1"/>
              <a:t>idiomas</a:t>
            </a:r>
            <a:r>
              <a:rPr lang="en-GB" dirty="0"/>
              <a:t>, </a:t>
            </a:r>
            <a:r>
              <a:rPr lang="en-GB" dirty="0" err="1"/>
              <a:t>religiones</a:t>
            </a:r>
            <a:r>
              <a:rPr lang="en-GB" dirty="0"/>
              <a:t> y </a:t>
            </a:r>
            <a:r>
              <a:rPr lang="en-GB" dirty="0" err="1"/>
              <a:t>diversas</a:t>
            </a:r>
            <a:r>
              <a:rPr lang="en-GB" dirty="0"/>
              <a:t> </a:t>
            </a:r>
            <a:r>
              <a:rPr lang="en-GB" dirty="0" err="1"/>
              <a:t>costumbres</a:t>
            </a:r>
            <a:r>
              <a:rPr lang="en-GB" dirty="0"/>
              <a:t>. </a:t>
            </a:r>
            <a:r>
              <a:rPr lang="en-GB" dirty="0" err="1"/>
              <a:t>Abraza</a:t>
            </a:r>
            <a:r>
              <a:rPr lang="en-GB" dirty="0"/>
              <a:t> la </a:t>
            </a:r>
            <a:r>
              <a:rPr lang="en-GB" dirty="0" err="1"/>
              <a:t>hospitalidad</a:t>
            </a:r>
            <a:r>
              <a:rPr lang="en-GB" dirty="0"/>
              <a:t>, el </a:t>
            </a:r>
            <a:r>
              <a:rPr lang="en-GB" dirty="0" err="1"/>
              <a:t>respeto</a:t>
            </a:r>
            <a:r>
              <a:rPr lang="en-GB" dirty="0"/>
              <a:t> </a:t>
            </a:r>
            <a:r>
              <a:rPr lang="en-GB" dirty="0" err="1"/>
              <a:t>por</a:t>
            </a:r>
            <a:r>
              <a:rPr lang="en-GB" dirty="0"/>
              <a:t> </a:t>
            </a:r>
            <a:r>
              <a:rPr lang="en-GB" dirty="0" err="1"/>
              <a:t>los</a:t>
            </a:r>
            <a:r>
              <a:rPr lang="en-GB" dirty="0"/>
              <a:t> </a:t>
            </a:r>
            <a:r>
              <a:rPr lang="en-GB" dirty="0" err="1"/>
              <a:t>mayores</a:t>
            </a:r>
            <a:r>
              <a:rPr lang="en-GB" dirty="0"/>
              <a:t> y </a:t>
            </a:r>
            <a:r>
              <a:rPr lang="en-GB" dirty="0" err="1"/>
              <a:t>fuertes</a:t>
            </a:r>
            <a:r>
              <a:rPr lang="en-GB" dirty="0"/>
              <a:t> </a:t>
            </a:r>
            <a:r>
              <a:rPr lang="en-GB" dirty="0" err="1"/>
              <a:t>valores</a:t>
            </a:r>
            <a:r>
              <a:rPr lang="en-GB" dirty="0"/>
              <a:t> </a:t>
            </a:r>
            <a:r>
              <a:rPr lang="en-GB" dirty="0" err="1"/>
              <a:t>familiares</a:t>
            </a:r>
            <a:r>
              <a:rPr lang="en-GB" dirty="0"/>
              <a:t>. La </a:t>
            </a:r>
            <a:r>
              <a:rPr lang="en-GB" dirty="0" err="1"/>
              <a:t>cocina</a:t>
            </a:r>
            <a:r>
              <a:rPr lang="en-GB" dirty="0"/>
              <a:t> </a:t>
            </a:r>
            <a:r>
              <a:rPr lang="en-GB" dirty="0" err="1"/>
              <a:t>india</a:t>
            </a:r>
            <a:r>
              <a:rPr lang="en-GB" dirty="0"/>
              <a:t> </a:t>
            </a:r>
            <a:r>
              <a:rPr lang="en-GB" dirty="0" err="1"/>
              <a:t>es</a:t>
            </a:r>
            <a:r>
              <a:rPr lang="en-GB" dirty="0"/>
              <a:t> </a:t>
            </a:r>
            <a:r>
              <a:rPr lang="en-GB" dirty="0" err="1"/>
              <a:t>conocida</a:t>
            </a:r>
            <a:r>
              <a:rPr lang="en-GB" dirty="0"/>
              <a:t> </a:t>
            </a:r>
            <a:r>
              <a:rPr lang="en-GB" dirty="0" err="1"/>
              <a:t>por</a:t>
            </a:r>
            <a:r>
              <a:rPr lang="en-GB" dirty="0"/>
              <a:t> sus </a:t>
            </a:r>
            <a:r>
              <a:rPr lang="en-GB" dirty="0" err="1"/>
              <a:t>sabores</a:t>
            </a:r>
            <a:r>
              <a:rPr lang="en-GB" dirty="0"/>
              <a:t> y </a:t>
            </a:r>
            <a:r>
              <a:rPr lang="en-GB" dirty="0" err="1"/>
              <a:t>especias</a:t>
            </a:r>
            <a:r>
              <a:rPr lang="en-GB" dirty="0"/>
              <a:t>, </a:t>
            </a:r>
            <a:r>
              <a:rPr lang="en-GB" dirty="0" err="1"/>
              <a:t>ofreciendo</a:t>
            </a:r>
            <a:r>
              <a:rPr lang="en-GB" dirty="0"/>
              <a:t> </a:t>
            </a:r>
            <a:r>
              <a:rPr lang="en-GB" dirty="0" err="1"/>
              <a:t>una</a:t>
            </a:r>
            <a:r>
              <a:rPr lang="en-GB" dirty="0"/>
              <a:t> </a:t>
            </a:r>
            <a:r>
              <a:rPr lang="en-GB" dirty="0" err="1"/>
              <a:t>experiencia</a:t>
            </a:r>
            <a:r>
              <a:rPr lang="en-GB" dirty="0"/>
              <a:t> </a:t>
            </a:r>
            <a:r>
              <a:rPr lang="en-GB" dirty="0" err="1"/>
              <a:t>culinaria</a:t>
            </a:r>
            <a:r>
              <a:rPr lang="en-GB" dirty="0"/>
              <a:t> </a:t>
            </a:r>
            <a:r>
              <a:rPr lang="en-GB" dirty="0" err="1"/>
              <a:t>encantadora</a:t>
            </a:r>
            <a:r>
              <a:rPr lang="en-GB" dirty="0"/>
              <a:t>. </a:t>
            </a:r>
            <a:r>
              <a:rPr lang="en-GB" dirty="0" err="1"/>
              <a:t>Diversas</a:t>
            </a:r>
            <a:r>
              <a:rPr lang="en-GB" dirty="0"/>
              <a:t> </a:t>
            </a:r>
            <a:r>
              <a:rPr lang="en-GB" dirty="0" err="1"/>
              <a:t>formas</a:t>
            </a:r>
            <a:r>
              <a:rPr lang="en-GB" dirty="0"/>
              <a:t> de </a:t>
            </a:r>
            <a:r>
              <a:rPr lang="en-GB" dirty="0" err="1"/>
              <a:t>arte</a:t>
            </a:r>
            <a:r>
              <a:rPr lang="en-GB" dirty="0"/>
              <a:t> </a:t>
            </a:r>
            <a:r>
              <a:rPr lang="en-GB" dirty="0" err="1"/>
              <a:t>como</a:t>
            </a:r>
            <a:r>
              <a:rPr lang="en-GB" dirty="0"/>
              <a:t> la danza, la </a:t>
            </a:r>
            <a:r>
              <a:rPr lang="en-GB" dirty="0" err="1"/>
              <a:t>música</a:t>
            </a:r>
            <a:r>
              <a:rPr lang="en-GB" dirty="0"/>
              <a:t> y </a:t>
            </a:r>
            <a:r>
              <a:rPr lang="en-GB" dirty="0" err="1"/>
              <a:t>los</a:t>
            </a:r>
            <a:r>
              <a:rPr lang="en-GB" dirty="0"/>
              <a:t> </a:t>
            </a:r>
            <a:r>
              <a:rPr lang="en-GB" dirty="0" err="1"/>
              <a:t>festivales</a:t>
            </a:r>
            <a:r>
              <a:rPr lang="en-GB" dirty="0"/>
              <a:t> </a:t>
            </a:r>
            <a:r>
              <a:rPr lang="en-GB" dirty="0" err="1"/>
              <a:t>muestran</a:t>
            </a:r>
            <a:r>
              <a:rPr lang="en-GB" dirty="0"/>
              <a:t> la </a:t>
            </a:r>
            <a:r>
              <a:rPr lang="en-GB" dirty="0" err="1"/>
              <a:t>vibrante</a:t>
            </a:r>
            <a:r>
              <a:rPr lang="en-GB" dirty="0"/>
              <a:t> </a:t>
            </a:r>
            <a:r>
              <a:rPr lang="en-GB" dirty="0" err="1"/>
              <a:t>cultura</a:t>
            </a:r>
            <a:r>
              <a:rPr lang="en-GB" dirty="0"/>
              <a:t> de India. La </a:t>
            </a:r>
            <a:r>
              <a:rPr lang="en-GB" dirty="0" err="1"/>
              <a:t>espiritualidad</a:t>
            </a:r>
            <a:r>
              <a:rPr lang="en-GB" dirty="0"/>
              <a:t> y el yoga </a:t>
            </a:r>
            <a:r>
              <a:rPr lang="en-GB" dirty="0" err="1"/>
              <a:t>desempeñan</a:t>
            </a:r>
            <a:r>
              <a:rPr lang="en-GB" dirty="0"/>
              <a:t> roles </a:t>
            </a:r>
            <a:r>
              <a:rPr lang="en-GB" dirty="0" err="1"/>
              <a:t>significativos</a:t>
            </a:r>
            <a:r>
              <a:rPr lang="en-GB" dirty="0"/>
              <a:t> </a:t>
            </a:r>
            <a:r>
              <a:rPr lang="en-GB" dirty="0" err="1"/>
              <a:t>en</a:t>
            </a:r>
            <a:r>
              <a:rPr lang="en-GB" dirty="0"/>
              <a:t> la </a:t>
            </a:r>
            <a:r>
              <a:rPr lang="en-GB" dirty="0" err="1"/>
              <a:t>cultura</a:t>
            </a:r>
            <a:r>
              <a:rPr lang="en-GB" dirty="0"/>
              <a:t> </a:t>
            </a:r>
            <a:r>
              <a:rPr lang="en-GB" dirty="0" err="1"/>
              <a:t>india</a:t>
            </a:r>
            <a:r>
              <a:rPr lang="en-GB" dirty="0"/>
              <a:t>, </a:t>
            </a:r>
            <a:r>
              <a:rPr lang="en-GB" dirty="0" err="1"/>
              <a:t>fomentando</a:t>
            </a:r>
            <a:r>
              <a:rPr lang="en-GB" dirty="0"/>
              <a:t> el </a:t>
            </a:r>
            <a:r>
              <a:rPr lang="en-GB" dirty="0" err="1"/>
              <a:t>crecimiento</a:t>
            </a:r>
            <a:r>
              <a:rPr lang="en-GB" dirty="0"/>
              <a:t> interior y el </a:t>
            </a:r>
            <a:r>
              <a:rPr lang="en-GB" dirty="0" err="1"/>
              <a:t>bienestar</a:t>
            </a:r>
            <a:r>
              <a:rPr lang="en-GB" dirty="0"/>
              <a:t>.</a:t>
            </a:r>
            <a:endParaRPr lang="en-IN" dirty="0"/>
          </a:p>
        </p:txBody>
      </p:sp>
      <p:sp>
        <p:nvSpPr>
          <p:cNvPr id="4" name="Footer Placeholder 3"/>
          <p:cNvSpPr>
            <a:spLocks noGrp="1"/>
          </p:cNvSpPr>
          <p:nvPr>
            <p:ph type="ftr" sz="quarter" idx="11"/>
          </p:nvPr>
        </p:nvSpPr>
        <p:spPr>
          <a:xfrm>
            <a:off x="285720" y="6215082"/>
            <a:ext cx="8572560" cy="460038"/>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lstStyle/>
          <a:p>
            <a:pPr algn="ctr"/>
            <a:r>
              <a:rPr lang="en-US" dirty="0" err="1"/>
              <a:t>Cultura</a:t>
            </a:r>
            <a:endParaRPr lang="en-IN" dirty="0"/>
          </a:p>
        </p:txBody>
      </p:sp>
    </p:spTree>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GB" dirty="0"/>
              <a:t>Jaipur, la Ciudad Rosa, </a:t>
            </a:r>
            <a:r>
              <a:rPr lang="en-GB" dirty="0" err="1"/>
              <a:t>cautiva</a:t>
            </a:r>
            <a:r>
              <a:rPr lang="en-GB" dirty="0"/>
              <a:t> a </a:t>
            </a:r>
            <a:r>
              <a:rPr lang="en-GB" dirty="0" err="1"/>
              <a:t>los</a:t>
            </a:r>
            <a:r>
              <a:rPr lang="en-GB" dirty="0"/>
              <a:t> </a:t>
            </a:r>
            <a:r>
              <a:rPr lang="en-GB" dirty="0" err="1"/>
              <a:t>visitantes</a:t>
            </a:r>
            <a:r>
              <a:rPr lang="en-GB" dirty="0"/>
              <a:t> con sus </a:t>
            </a:r>
            <a:r>
              <a:rPr lang="en-GB" dirty="0" err="1"/>
              <a:t>majestuosos</a:t>
            </a:r>
            <a:r>
              <a:rPr lang="en-GB" dirty="0"/>
              <a:t> </a:t>
            </a:r>
            <a:r>
              <a:rPr lang="en-GB" dirty="0" err="1"/>
              <a:t>fuertes</a:t>
            </a:r>
            <a:r>
              <a:rPr lang="en-GB" dirty="0"/>
              <a:t> y </a:t>
            </a:r>
            <a:r>
              <a:rPr lang="en-GB" dirty="0" err="1"/>
              <a:t>palacios</a:t>
            </a:r>
            <a:r>
              <a:rPr lang="en-GB" dirty="0"/>
              <a:t>. </a:t>
            </a:r>
          </a:p>
          <a:p>
            <a:r>
              <a:rPr lang="en-GB" dirty="0"/>
              <a:t>Los </a:t>
            </a:r>
            <a:r>
              <a:rPr lang="en-GB" dirty="0" err="1"/>
              <a:t>serenos</a:t>
            </a:r>
            <a:r>
              <a:rPr lang="en-GB" dirty="0"/>
              <a:t> </a:t>
            </a:r>
            <a:r>
              <a:rPr lang="en-GB" dirty="0" err="1"/>
              <a:t>lagos</a:t>
            </a:r>
            <a:r>
              <a:rPr lang="en-GB" dirty="0"/>
              <a:t> y </a:t>
            </a:r>
            <a:r>
              <a:rPr lang="en-GB" dirty="0" err="1"/>
              <a:t>los</a:t>
            </a:r>
            <a:r>
              <a:rPr lang="en-GB" dirty="0"/>
              <a:t> </a:t>
            </a:r>
            <a:r>
              <a:rPr lang="en-GB" dirty="0" err="1"/>
              <a:t>exquisitos</a:t>
            </a:r>
            <a:r>
              <a:rPr lang="en-GB" dirty="0"/>
              <a:t> </a:t>
            </a:r>
            <a:r>
              <a:rPr lang="en-GB" dirty="0" err="1"/>
              <a:t>palacios</a:t>
            </a:r>
            <a:r>
              <a:rPr lang="en-GB" dirty="0"/>
              <a:t> de Udaipur </a:t>
            </a:r>
            <a:r>
              <a:rPr lang="en-GB" dirty="0" err="1"/>
              <a:t>crean</a:t>
            </a:r>
            <a:r>
              <a:rPr lang="en-GB" dirty="0"/>
              <a:t> </a:t>
            </a:r>
            <a:r>
              <a:rPr lang="en-GB" dirty="0" err="1"/>
              <a:t>una</a:t>
            </a:r>
            <a:r>
              <a:rPr lang="en-GB" dirty="0"/>
              <a:t> </a:t>
            </a:r>
            <a:r>
              <a:rPr lang="en-GB" dirty="0" err="1"/>
              <a:t>atmósfera</a:t>
            </a:r>
            <a:r>
              <a:rPr lang="en-GB" dirty="0"/>
              <a:t> </a:t>
            </a:r>
            <a:r>
              <a:rPr lang="en-GB" dirty="0" err="1"/>
              <a:t>fascinante</a:t>
            </a:r>
            <a:r>
              <a:rPr lang="en-GB" dirty="0"/>
              <a:t>. </a:t>
            </a:r>
          </a:p>
          <a:p>
            <a:r>
              <a:rPr lang="en-GB" dirty="0"/>
              <a:t>Las </a:t>
            </a:r>
            <a:r>
              <a:rPr lang="en-GB" dirty="0" err="1"/>
              <a:t>dunas</a:t>
            </a:r>
            <a:r>
              <a:rPr lang="en-GB" dirty="0"/>
              <a:t> de arena </a:t>
            </a:r>
            <a:r>
              <a:rPr lang="en-GB" dirty="0" err="1"/>
              <a:t>dorada</a:t>
            </a:r>
            <a:r>
              <a:rPr lang="en-GB" dirty="0"/>
              <a:t> y </a:t>
            </a:r>
            <a:r>
              <a:rPr lang="en-GB" dirty="0" err="1"/>
              <a:t>los</a:t>
            </a:r>
            <a:r>
              <a:rPr lang="en-GB" dirty="0"/>
              <a:t> havelis </a:t>
            </a:r>
            <a:r>
              <a:rPr lang="en-GB" dirty="0" err="1"/>
              <a:t>ricamente</a:t>
            </a:r>
            <a:r>
              <a:rPr lang="en-GB" dirty="0"/>
              <a:t> </a:t>
            </a:r>
            <a:r>
              <a:rPr lang="en-GB" dirty="0" err="1"/>
              <a:t>tallados</a:t>
            </a:r>
            <a:r>
              <a:rPr lang="en-GB" dirty="0"/>
              <a:t> de Jaisalmer </a:t>
            </a:r>
            <a:r>
              <a:rPr lang="en-GB" dirty="0" err="1"/>
              <a:t>te</a:t>
            </a:r>
            <a:r>
              <a:rPr lang="en-GB" dirty="0"/>
              <a:t> </a:t>
            </a:r>
            <a:r>
              <a:rPr lang="en-GB" dirty="0" err="1"/>
              <a:t>transportan</a:t>
            </a:r>
            <a:r>
              <a:rPr lang="en-GB" dirty="0"/>
              <a:t> a </a:t>
            </a:r>
            <a:r>
              <a:rPr lang="en-GB" dirty="0" err="1"/>
              <a:t>una</a:t>
            </a:r>
            <a:r>
              <a:rPr lang="en-GB" dirty="0"/>
              <a:t> </a:t>
            </a:r>
            <a:r>
              <a:rPr lang="en-GB" dirty="0" err="1"/>
              <a:t>época</a:t>
            </a:r>
            <a:r>
              <a:rPr lang="en-GB" dirty="0"/>
              <a:t> </a:t>
            </a:r>
            <a:r>
              <a:rPr lang="en-GB" dirty="0" err="1"/>
              <a:t>pasada</a:t>
            </a:r>
            <a:r>
              <a:rPr lang="en-GB" dirty="0"/>
              <a:t>. </a:t>
            </a:r>
          </a:p>
          <a:p>
            <a:r>
              <a:rPr lang="en-GB" dirty="0"/>
              <a:t>Jodhpur, </a:t>
            </a:r>
            <a:r>
              <a:rPr lang="en-GB" dirty="0" err="1"/>
              <a:t>conocida</a:t>
            </a:r>
            <a:r>
              <a:rPr lang="en-GB" dirty="0"/>
              <a:t> </a:t>
            </a:r>
            <a:r>
              <a:rPr lang="en-GB" dirty="0" err="1"/>
              <a:t>como</a:t>
            </a:r>
            <a:r>
              <a:rPr lang="en-GB" dirty="0"/>
              <a:t> la Ciudad Azul, presume de </a:t>
            </a:r>
            <a:r>
              <a:rPr lang="en-GB" dirty="0" err="1"/>
              <a:t>imponentes</a:t>
            </a:r>
            <a:r>
              <a:rPr lang="en-GB" dirty="0"/>
              <a:t> </a:t>
            </a:r>
            <a:r>
              <a:rPr lang="en-GB" dirty="0" err="1"/>
              <a:t>fortalezas</a:t>
            </a:r>
            <a:r>
              <a:rPr lang="en-GB" dirty="0"/>
              <a:t> y </a:t>
            </a:r>
            <a:r>
              <a:rPr lang="en-GB" dirty="0" err="1"/>
              <a:t>mercados</a:t>
            </a:r>
            <a:r>
              <a:rPr lang="en-GB" dirty="0"/>
              <a:t> </a:t>
            </a:r>
            <a:r>
              <a:rPr lang="en-GB" dirty="0" err="1"/>
              <a:t>vibrantes</a:t>
            </a:r>
            <a:r>
              <a:rPr lang="en-GB" dirty="0"/>
              <a:t>. </a:t>
            </a:r>
          </a:p>
          <a:p>
            <a:r>
              <a:rPr lang="en-GB" dirty="0"/>
              <a:t>Agra, </a:t>
            </a:r>
            <a:r>
              <a:rPr lang="en-GB" dirty="0" err="1"/>
              <a:t>hogar</a:t>
            </a:r>
            <a:r>
              <a:rPr lang="en-GB" dirty="0"/>
              <a:t> del </a:t>
            </a:r>
            <a:r>
              <a:rPr lang="en-GB" dirty="0" err="1"/>
              <a:t>icónico</a:t>
            </a:r>
            <a:r>
              <a:rPr lang="en-GB" dirty="0"/>
              <a:t> Taj Mahal, </a:t>
            </a:r>
            <a:r>
              <a:rPr lang="en-GB" dirty="0" err="1"/>
              <a:t>evoca</a:t>
            </a:r>
            <a:r>
              <a:rPr lang="en-GB" dirty="0"/>
              <a:t> </a:t>
            </a:r>
            <a:r>
              <a:rPr lang="en-GB" dirty="0" err="1"/>
              <a:t>asombro</a:t>
            </a:r>
            <a:r>
              <a:rPr lang="en-GB" dirty="0"/>
              <a:t> y </a:t>
            </a:r>
            <a:r>
              <a:rPr lang="en-GB" dirty="0" err="1"/>
              <a:t>maravilla</a:t>
            </a:r>
            <a:r>
              <a:rPr lang="en-GB" dirty="0"/>
              <a:t> con </a:t>
            </a:r>
            <a:r>
              <a:rPr lang="en-GB" dirty="0" err="1"/>
              <a:t>su</a:t>
            </a:r>
            <a:r>
              <a:rPr lang="en-GB" dirty="0"/>
              <a:t> </a:t>
            </a:r>
            <a:r>
              <a:rPr lang="en-GB" dirty="0" err="1"/>
              <a:t>esplendor</a:t>
            </a:r>
            <a:r>
              <a:rPr lang="en-GB" dirty="0"/>
              <a:t> </a:t>
            </a:r>
            <a:r>
              <a:rPr lang="en-GB" dirty="0" err="1"/>
              <a:t>arquitectónico</a:t>
            </a:r>
            <a:r>
              <a:rPr lang="en-GB" dirty="0"/>
              <a:t>. </a:t>
            </a:r>
          </a:p>
          <a:p>
            <a:r>
              <a:rPr lang="en-GB" dirty="0"/>
              <a:t>Varanasi, la capital </a:t>
            </a:r>
            <a:r>
              <a:rPr lang="en-GB" dirty="0" err="1"/>
              <a:t>espiritual</a:t>
            </a:r>
            <a:r>
              <a:rPr lang="en-GB" dirty="0"/>
              <a:t> de India, </a:t>
            </a:r>
            <a:r>
              <a:rPr lang="en-GB" dirty="0" err="1"/>
              <a:t>encanta</a:t>
            </a:r>
            <a:r>
              <a:rPr lang="en-GB" dirty="0"/>
              <a:t> con sus </a:t>
            </a:r>
            <a:r>
              <a:rPr lang="en-GB" dirty="0" err="1"/>
              <a:t>antiguos</a:t>
            </a:r>
            <a:r>
              <a:rPr lang="en-GB" dirty="0"/>
              <a:t> </a:t>
            </a:r>
            <a:r>
              <a:rPr lang="en-GB" dirty="0" err="1"/>
              <a:t>templos</a:t>
            </a:r>
            <a:r>
              <a:rPr lang="en-GB" dirty="0"/>
              <a:t> y </a:t>
            </a:r>
            <a:r>
              <a:rPr lang="en-GB" dirty="0" err="1"/>
              <a:t>cautivadores</a:t>
            </a:r>
            <a:r>
              <a:rPr lang="en-GB" dirty="0"/>
              <a:t> </a:t>
            </a:r>
            <a:r>
              <a:rPr lang="en-GB" dirty="0" err="1"/>
              <a:t>rituales</a:t>
            </a:r>
            <a:r>
              <a:rPr lang="en-GB" dirty="0"/>
              <a:t> </a:t>
            </a:r>
            <a:r>
              <a:rPr lang="en-GB" dirty="0" err="1"/>
              <a:t>vespertinos</a:t>
            </a:r>
            <a:r>
              <a:rPr lang="en-GB" dirty="0"/>
              <a:t> </a:t>
            </a:r>
            <a:r>
              <a:rPr lang="en-GB" dirty="0" err="1"/>
              <a:t>en</a:t>
            </a:r>
            <a:r>
              <a:rPr lang="en-GB" dirty="0"/>
              <a:t> las </a:t>
            </a:r>
            <a:r>
              <a:rPr lang="en-GB" dirty="0" err="1"/>
              <a:t>orillas</a:t>
            </a:r>
            <a:r>
              <a:rPr lang="en-GB" dirty="0"/>
              <a:t> del </a:t>
            </a:r>
            <a:r>
              <a:rPr lang="en-GB" dirty="0" err="1"/>
              <a:t>sagrado</a:t>
            </a:r>
            <a:r>
              <a:rPr lang="en-GB" dirty="0"/>
              <a:t> </a:t>
            </a:r>
            <a:r>
              <a:rPr lang="en-GB" dirty="0" err="1"/>
              <a:t>río</a:t>
            </a:r>
            <a:r>
              <a:rPr lang="en-GB" dirty="0"/>
              <a:t> Ganges. </a:t>
            </a:r>
          </a:p>
          <a:p>
            <a:pPr marL="109728" indent="0">
              <a:buNone/>
            </a:pPr>
            <a:r>
              <a:rPr lang="en-GB" dirty="0" err="1"/>
              <a:t>Estos</a:t>
            </a:r>
            <a:r>
              <a:rPr lang="en-GB" dirty="0"/>
              <a:t> </a:t>
            </a:r>
            <a:r>
              <a:rPr lang="en-GB" dirty="0" err="1"/>
              <a:t>destinos</a:t>
            </a:r>
            <a:r>
              <a:rPr lang="en-GB" dirty="0"/>
              <a:t> </a:t>
            </a:r>
            <a:r>
              <a:rPr lang="en-GB" dirty="0" err="1"/>
              <a:t>ofrecen</a:t>
            </a:r>
            <a:r>
              <a:rPr lang="en-GB" dirty="0"/>
              <a:t> </a:t>
            </a:r>
            <a:r>
              <a:rPr lang="en-GB" dirty="0" err="1"/>
              <a:t>una</a:t>
            </a:r>
            <a:r>
              <a:rPr lang="en-GB" dirty="0"/>
              <a:t> </a:t>
            </a:r>
            <a:r>
              <a:rPr lang="en-GB" dirty="0" err="1"/>
              <a:t>experiencia</a:t>
            </a:r>
            <a:r>
              <a:rPr lang="en-GB" dirty="0"/>
              <a:t> </a:t>
            </a:r>
            <a:r>
              <a:rPr lang="en-GB" dirty="0" err="1"/>
              <a:t>diversa</a:t>
            </a:r>
            <a:r>
              <a:rPr lang="en-GB" dirty="0"/>
              <a:t> y </a:t>
            </a:r>
            <a:r>
              <a:rPr lang="en-GB" dirty="0" err="1"/>
              <a:t>enriquecedora</a:t>
            </a:r>
            <a:r>
              <a:rPr lang="en-GB" dirty="0"/>
              <a:t>, </a:t>
            </a:r>
            <a:r>
              <a:rPr lang="en-GB" dirty="0" err="1"/>
              <a:t>convirtiendo</a:t>
            </a:r>
            <a:r>
              <a:rPr lang="en-GB" dirty="0"/>
              <a:t> al </a:t>
            </a:r>
            <a:r>
              <a:rPr lang="en-GB" dirty="0" err="1"/>
              <a:t>norte</a:t>
            </a:r>
            <a:r>
              <a:rPr lang="en-GB" dirty="0"/>
              <a:t> de India </a:t>
            </a:r>
            <a:r>
              <a:rPr lang="en-GB" dirty="0" err="1"/>
              <a:t>en</a:t>
            </a:r>
            <a:r>
              <a:rPr lang="en-GB" dirty="0"/>
              <a:t> un </a:t>
            </a:r>
            <a:r>
              <a:rPr lang="en-GB" dirty="0" err="1"/>
              <a:t>viaje</a:t>
            </a:r>
            <a:r>
              <a:rPr lang="en-GB" dirty="0"/>
              <a:t> </a:t>
            </a:r>
            <a:r>
              <a:rPr lang="en-GB" dirty="0" err="1"/>
              <a:t>inolvidable</a:t>
            </a:r>
            <a:r>
              <a:rPr lang="en-GB" dirty="0"/>
              <a:t>.</a:t>
            </a:r>
            <a:endParaRPr lang="en-IN" sz="2000" dirty="0"/>
          </a:p>
        </p:txBody>
      </p:sp>
      <p:sp>
        <p:nvSpPr>
          <p:cNvPr id="4" name="Footer Placeholder 3"/>
          <p:cNvSpPr>
            <a:spLocks noGrp="1"/>
          </p:cNvSpPr>
          <p:nvPr>
            <p:ph type="ftr" sz="quarter" idx="11"/>
          </p:nvPr>
        </p:nvSpPr>
        <p:spPr>
          <a:xfrm>
            <a:off x="214282" y="6400800"/>
            <a:ext cx="8643998" cy="457200"/>
          </a:xfrm>
        </p:spPr>
        <p:txBody>
          <a:bodyPr/>
          <a:lstStyle/>
          <a:p>
            <a:pPr algn="ctr"/>
            <a:r>
              <a:rPr lang="en-IN" sz="1400" dirty="0">
                <a:solidFill>
                  <a:srgbClr val="002060"/>
                </a:solidFill>
                <a:latin typeface="Arial" pitchFamily="34" charset="0"/>
                <a:cs typeface="Arial" pitchFamily="34" charset="0"/>
              </a:rPr>
              <a:t>188, F1 1st FLOOR JATTA SANKAR APARTMENT SUBHAS MARG C SCHEME JAIPUR 302001</a:t>
            </a:r>
          </a:p>
        </p:txBody>
      </p:sp>
      <p:sp>
        <p:nvSpPr>
          <p:cNvPr id="2" name="Title 1"/>
          <p:cNvSpPr>
            <a:spLocks noGrp="1"/>
          </p:cNvSpPr>
          <p:nvPr>
            <p:ph type="title"/>
          </p:nvPr>
        </p:nvSpPr>
        <p:spPr/>
        <p:txBody>
          <a:bodyPr>
            <a:normAutofit/>
          </a:bodyPr>
          <a:lstStyle/>
          <a:p>
            <a:pPr algn="ctr"/>
            <a:r>
              <a:rPr lang="en-IN" sz="2700" dirty="0"/>
              <a:t>India Norte: </a:t>
            </a:r>
            <a:r>
              <a:rPr lang="en-IN" sz="2700" dirty="0" err="1"/>
              <a:t>Primier</a:t>
            </a:r>
            <a:r>
              <a:rPr lang="en-IN" sz="2700" dirty="0"/>
              <a:t> </a:t>
            </a:r>
            <a:r>
              <a:rPr lang="en-IN" sz="2700" dirty="0" err="1"/>
              <a:t>contacto</a:t>
            </a:r>
            <a:r>
              <a:rPr lang="en-IN" sz="2700" dirty="0"/>
              <a:t> con India</a:t>
            </a:r>
            <a:endParaRPr lang="en-IN" dirty="0"/>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fontScale="77500" lnSpcReduction="20000"/>
          </a:bodyPr>
          <a:lstStyle/>
          <a:p>
            <a:r>
              <a:rPr lang="en-GB" dirty="0"/>
              <a:t>Mumbai, </a:t>
            </a:r>
            <a:r>
              <a:rPr lang="en-GB" dirty="0" err="1"/>
              <a:t>conocida</a:t>
            </a:r>
            <a:r>
              <a:rPr lang="en-GB" dirty="0"/>
              <a:t> </a:t>
            </a:r>
            <a:r>
              <a:rPr lang="en-GB" dirty="0" err="1"/>
              <a:t>como</a:t>
            </a:r>
            <a:r>
              <a:rPr lang="en-GB" dirty="0"/>
              <a:t> la "Ciudad de </a:t>
            </a:r>
            <a:r>
              <a:rPr lang="en-GB" dirty="0" err="1"/>
              <a:t>los</a:t>
            </a:r>
            <a:r>
              <a:rPr lang="en-GB" dirty="0"/>
              <a:t> </a:t>
            </a:r>
            <a:r>
              <a:rPr lang="en-GB" dirty="0" err="1"/>
              <a:t>Sueños</a:t>
            </a:r>
            <a:r>
              <a:rPr lang="en-GB" dirty="0"/>
              <a:t>", </a:t>
            </a:r>
            <a:r>
              <a:rPr lang="en-GB" dirty="0" err="1"/>
              <a:t>es</a:t>
            </a:r>
            <a:r>
              <a:rPr lang="en-GB" dirty="0"/>
              <a:t> </a:t>
            </a:r>
            <a:r>
              <a:rPr lang="en-GB" dirty="0" err="1"/>
              <a:t>una</a:t>
            </a:r>
            <a:r>
              <a:rPr lang="en-GB" dirty="0"/>
              <a:t> </a:t>
            </a:r>
            <a:r>
              <a:rPr lang="en-GB" dirty="0" err="1"/>
              <a:t>metrópolis</a:t>
            </a:r>
            <a:r>
              <a:rPr lang="en-GB" dirty="0"/>
              <a:t> </a:t>
            </a:r>
            <a:r>
              <a:rPr lang="en-GB" dirty="0" err="1"/>
              <a:t>vibrante</a:t>
            </a:r>
            <a:r>
              <a:rPr lang="en-GB" dirty="0"/>
              <a:t> que </a:t>
            </a:r>
            <a:r>
              <a:rPr lang="en-GB" dirty="0" err="1"/>
              <a:t>cautiva</a:t>
            </a:r>
            <a:r>
              <a:rPr lang="en-GB" dirty="0"/>
              <a:t> a </a:t>
            </a:r>
            <a:r>
              <a:rPr lang="en-GB" dirty="0" err="1"/>
              <a:t>los</a:t>
            </a:r>
            <a:r>
              <a:rPr lang="en-GB" dirty="0"/>
              <a:t> </a:t>
            </a:r>
            <a:r>
              <a:rPr lang="en-GB" dirty="0" err="1"/>
              <a:t>visitantes</a:t>
            </a:r>
            <a:r>
              <a:rPr lang="en-GB" dirty="0"/>
              <a:t> con sus </a:t>
            </a:r>
            <a:r>
              <a:rPr lang="en-GB" dirty="0" err="1"/>
              <a:t>bulliciosos</a:t>
            </a:r>
            <a:r>
              <a:rPr lang="en-GB" dirty="0"/>
              <a:t> </a:t>
            </a:r>
            <a:r>
              <a:rPr lang="en-GB" dirty="0" err="1"/>
              <a:t>mercados</a:t>
            </a:r>
            <a:r>
              <a:rPr lang="en-GB" dirty="0"/>
              <a:t>, </a:t>
            </a:r>
            <a:r>
              <a:rPr lang="en-GB" dirty="0" err="1"/>
              <a:t>arquitectura</a:t>
            </a:r>
            <a:r>
              <a:rPr lang="en-GB" dirty="0"/>
              <a:t> colonial y </a:t>
            </a:r>
            <a:r>
              <a:rPr lang="en-GB" dirty="0" err="1"/>
              <a:t>lugares</a:t>
            </a:r>
            <a:r>
              <a:rPr lang="en-GB" dirty="0"/>
              <a:t> </a:t>
            </a:r>
            <a:r>
              <a:rPr lang="en-GB" dirty="0" err="1"/>
              <a:t>emblemáticos</a:t>
            </a:r>
            <a:r>
              <a:rPr lang="en-GB" dirty="0"/>
              <a:t> </a:t>
            </a:r>
            <a:r>
              <a:rPr lang="en-GB" dirty="0" err="1"/>
              <a:t>como</a:t>
            </a:r>
            <a:r>
              <a:rPr lang="en-GB" dirty="0"/>
              <a:t> la Puerta de la India. </a:t>
            </a:r>
          </a:p>
          <a:p>
            <a:r>
              <a:rPr lang="en-GB" dirty="0"/>
              <a:t>Goa, </a:t>
            </a:r>
            <a:r>
              <a:rPr lang="en-GB" dirty="0" err="1"/>
              <a:t>en</a:t>
            </a:r>
            <a:r>
              <a:rPr lang="en-GB" dirty="0"/>
              <a:t> la costa occidental, seduce a </a:t>
            </a:r>
            <a:r>
              <a:rPr lang="en-GB" dirty="0" err="1"/>
              <a:t>los</a:t>
            </a:r>
            <a:r>
              <a:rPr lang="en-GB" dirty="0"/>
              <a:t> </a:t>
            </a:r>
            <a:r>
              <a:rPr lang="en-GB" dirty="0" err="1"/>
              <a:t>viajeros</a:t>
            </a:r>
            <a:r>
              <a:rPr lang="en-GB" dirty="0"/>
              <a:t> con sus playas </a:t>
            </a:r>
            <a:r>
              <a:rPr lang="en-GB" dirty="0" err="1"/>
              <a:t>doradas</a:t>
            </a:r>
            <a:r>
              <a:rPr lang="en-GB" dirty="0"/>
              <a:t>, </a:t>
            </a:r>
            <a:r>
              <a:rPr lang="en-GB" dirty="0" err="1"/>
              <a:t>influencia</a:t>
            </a:r>
            <a:r>
              <a:rPr lang="en-GB" dirty="0"/>
              <a:t> </a:t>
            </a:r>
            <a:r>
              <a:rPr lang="en-GB" dirty="0" err="1"/>
              <a:t>portuguesa</a:t>
            </a:r>
            <a:r>
              <a:rPr lang="en-GB" dirty="0"/>
              <a:t> y </a:t>
            </a:r>
            <a:r>
              <a:rPr lang="en-GB" dirty="0" err="1"/>
              <a:t>animada</a:t>
            </a:r>
            <a:r>
              <a:rPr lang="en-GB" dirty="0"/>
              <a:t> </a:t>
            </a:r>
            <a:r>
              <a:rPr lang="en-GB" dirty="0" err="1"/>
              <a:t>vida</a:t>
            </a:r>
            <a:r>
              <a:rPr lang="en-GB" dirty="0"/>
              <a:t> </a:t>
            </a:r>
            <a:r>
              <a:rPr lang="en-GB" dirty="0" err="1"/>
              <a:t>nocturna</a:t>
            </a:r>
            <a:r>
              <a:rPr lang="en-GB" dirty="0"/>
              <a:t>. </a:t>
            </a:r>
          </a:p>
          <a:p>
            <a:r>
              <a:rPr lang="en-GB" dirty="0"/>
              <a:t>Chennai, la capital de Tamil Nadu, presume de un </a:t>
            </a:r>
            <a:r>
              <a:rPr lang="en-GB" dirty="0" err="1"/>
              <a:t>rico</a:t>
            </a:r>
            <a:r>
              <a:rPr lang="en-GB" dirty="0"/>
              <a:t> </a:t>
            </a:r>
            <a:r>
              <a:rPr lang="en-GB" dirty="0" err="1"/>
              <a:t>patrimonio</a:t>
            </a:r>
            <a:r>
              <a:rPr lang="en-GB" dirty="0"/>
              <a:t> cultural, </a:t>
            </a:r>
            <a:r>
              <a:rPr lang="en-GB" dirty="0" err="1"/>
              <a:t>mostrando</a:t>
            </a:r>
            <a:r>
              <a:rPr lang="en-GB" dirty="0"/>
              <a:t> </a:t>
            </a:r>
            <a:r>
              <a:rPr lang="en-GB" dirty="0" err="1"/>
              <a:t>antiguos</a:t>
            </a:r>
            <a:r>
              <a:rPr lang="en-GB" dirty="0"/>
              <a:t> </a:t>
            </a:r>
            <a:r>
              <a:rPr lang="en-GB" dirty="0" err="1"/>
              <a:t>templos</a:t>
            </a:r>
            <a:r>
              <a:rPr lang="en-GB" dirty="0"/>
              <a:t>, </a:t>
            </a:r>
            <a:r>
              <a:rPr lang="en-GB" dirty="0" err="1"/>
              <a:t>formas</a:t>
            </a:r>
            <a:r>
              <a:rPr lang="en-GB" dirty="0"/>
              <a:t> de danza </a:t>
            </a:r>
            <a:r>
              <a:rPr lang="en-GB" dirty="0" err="1"/>
              <a:t>clásica</a:t>
            </a:r>
            <a:r>
              <a:rPr lang="en-GB" dirty="0"/>
              <a:t> y </a:t>
            </a:r>
            <a:r>
              <a:rPr lang="en-GB" dirty="0" err="1"/>
              <a:t>deliciosa</a:t>
            </a:r>
            <a:r>
              <a:rPr lang="en-GB" dirty="0"/>
              <a:t> </a:t>
            </a:r>
            <a:r>
              <a:rPr lang="en-GB" dirty="0" err="1"/>
              <a:t>cocina</a:t>
            </a:r>
            <a:r>
              <a:rPr lang="en-GB" dirty="0"/>
              <a:t> del sur de India. </a:t>
            </a:r>
          </a:p>
          <a:p>
            <a:r>
              <a:rPr lang="en-GB" dirty="0"/>
              <a:t>Kerala, </a:t>
            </a:r>
            <a:r>
              <a:rPr lang="en-GB" dirty="0" err="1"/>
              <a:t>acertadamente</a:t>
            </a:r>
            <a:r>
              <a:rPr lang="en-GB" dirty="0"/>
              <a:t> </a:t>
            </a:r>
            <a:r>
              <a:rPr lang="en-GB" dirty="0" err="1"/>
              <a:t>llamada</a:t>
            </a:r>
            <a:r>
              <a:rPr lang="en-GB" dirty="0"/>
              <a:t> "El </a:t>
            </a:r>
            <a:r>
              <a:rPr lang="en-GB" dirty="0" err="1"/>
              <a:t>propio</a:t>
            </a:r>
            <a:r>
              <a:rPr lang="en-GB" dirty="0"/>
              <a:t> </a:t>
            </a:r>
            <a:r>
              <a:rPr lang="en-GB" dirty="0" err="1"/>
              <a:t>país</a:t>
            </a:r>
            <a:r>
              <a:rPr lang="en-GB" dirty="0"/>
              <a:t> de Dios", </a:t>
            </a:r>
            <a:r>
              <a:rPr lang="en-GB" dirty="0" err="1"/>
              <a:t>atrae</a:t>
            </a:r>
            <a:r>
              <a:rPr lang="en-GB" dirty="0"/>
              <a:t> con sus </a:t>
            </a:r>
            <a:r>
              <a:rPr lang="en-GB" dirty="0" err="1"/>
              <a:t>serenos</a:t>
            </a:r>
            <a:r>
              <a:rPr lang="en-GB" dirty="0"/>
              <a:t> </a:t>
            </a:r>
            <a:r>
              <a:rPr lang="en-GB" dirty="0" err="1"/>
              <a:t>remansos</a:t>
            </a:r>
            <a:r>
              <a:rPr lang="en-GB" dirty="0"/>
              <a:t>, </a:t>
            </a:r>
            <a:r>
              <a:rPr lang="en-GB" dirty="0" err="1"/>
              <a:t>exuberantes</a:t>
            </a:r>
            <a:r>
              <a:rPr lang="en-GB" dirty="0"/>
              <a:t> </a:t>
            </a:r>
            <a:r>
              <a:rPr lang="en-GB" dirty="0" err="1"/>
              <a:t>plantaciones</a:t>
            </a:r>
            <a:r>
              <a:rPr lang="en-GB" dirty="0"/>
              <a:t> de </a:t>
            </a:r>
            <a:r>
              <a:rPr lang="en-GB" dirty="0" err="1"/>
              <a:t>té</a:t>
            </a:r>
            <a:r>
              <a:rPr lang="en-GB" dirty="0"/>
              <a:t> y </a:t>
            </a:r>
            <a:r>
              <a:rPr lang="en-GB" dirty="0" err="1"/>
              <a:t>revitalizantes</a:t>
            </a:r>
            <a:r>
              <a:rPr lang="en-GB" dirty="0"/>
              <a:t> </a:t>
            </a:r>
            <a:r>
              <a:rPr lang="en-GB" dirty="0" err="1"/>
              <a:t>tratamientos</a:t>
            </a:r>
            <a:r>
              <a:rPr lang="en-GB" dirty="0"/>
              <a:t> </a:t>
            </a:r>
            <a:r>
              <a:rPr lang="en-GB" dirty="0" err="1"/>
              <a:t>ayurvédicos</a:t>
            </a:r>
            <a:r>
              <a:rPr lang="en-GB" dirty="0"/>
              <a:t>. </a:t>
            </a:r>
          </a:p>
          <a:p>
            <a:endParaRPr lang="en-GB" dirty="0"/>
          </a:p>
          <a:p>
            <a:pPr marL="109728" indent="0">
              <a:buNone/>
            </a:pPr>
            <a:r>
              <a:rPr lang="en-GB" dirty="0" err="1"/>
              <a:t>Estos</a:t>
            </a:r>
            <a:r>
              <a:rPr lang="en-GB" dirty="0"/>
              <a:t> </a:t>
            </a:r>
            <a:r>
              <a:rPr lang="en-GB" dirty="0" err="1"/>
              <a:t>destinos</a:t>
            </a:r>
            <a:r>
              <a:rPr lang="en-GB" dirty="0"/>
              <a:t> </a:t>
            </a:r>
            <a:r>
              <a:rPr lang="en-GB" dirty="0" err="1"/>
              <a:t>ejemplifican</a:t>
            </a:r>
            <a:r>
              <a:rPr lang="en-GB" dirty="0"/>
              <a:t> la </a:t>
            </a:r>
            <a:r>
              <a:rPr lang="en-GB" dirty="0" err="1"/>
              <a:t>esencia</a:t>
            </a:r>
            <a:r>
              <a:rPr lang="en-GB" dirty="0"/>
              <a:t> del sur de India, </a:t>
            </a:r>
            <a:r>
              <a:rPr lang="en-GB" dirty="0" err="1"/>
              <a:t>ofreciendo</a:t>
            </a:r>
            <a:r>
              <a:rPr lang="en-GB" dirty="0"/>
              <a:t> </a:t>
            </a:r>
            <a:r>
              <a:rPr lang="en-GB" dirty="0" err="1"/>
              <a:t>una</a:t>
            </a:r>
            <a:r>
              <a:rPr lang="en-GB" dirty="0"/>
              <a:t> </a:t>
            </a:r>
            <a:r>
              <a:rPr lang="en-GB" dirty="0" err="1"/>
              <a:t>encantadora</a:t>
            </a:r>
            <a:r>
              <a:rPr lang="en-GB" dirty="0"/>
              <a:t> </a:t>
            </a:r>
            <a:r>
              <a:rPr lang="en-GB" dirty="0" err="1"/>
              <a:t>mezcla</a:t>
            </a:r>
            <a:r>
              <a:rPr lang="en-GB" dirty="0"/>
              <a:t> de </a:t>
            </a:r>
            <a:r>
              <a:rPr lang="en-GB" dirty="0" err="1"/>
              <a:t>historia</a:t>
            </a:r>
            <a:r>
              <a:rPr lang="en-GB" dirty="0"/>
              <a:t>, </a:t>
            </a:r>
            <a:r>
              <a:rPr lang="en-GB" dirty="0" err="1"/>
              <a:t>belleza</a:t>
            </a:r>
            <a:r>
              <a:rPr lang="en-GB" dirty="0"/>
              <a:t> natural y </a:t>
            </a:r>
            <a:r>
              <a:rPr lang="en-GB" dirty="0" err="1"/>
              <a:t>experiencias</a:t>
            </a:r>
            <a:r>
              <a:rPr lang="en-GB" dirty="0"/>
              <a:t> </a:t>
            </a:r>
            <a:r>
              <a:rPr lang="en-GB" dirty="0" err="1"/>
              <a:t>culturales</a:t>
            </a:r>
            <a:r>
              <a:rPr lang="en-GB" dirty="0"/>
              <a:t> que </a:t>
            </a:r>
            <a:r>
              <a:rPr lang="en-GB" dirty="0" err="1"/>
              <a:t>dejan</a:t>
            </a:r>
            <a:r>
              <a:rPr lang="en-GB" dirty="0"/>
              <a:t> a </a:t>
            </a:r>
            <a:r>
              <a:rPr lang="en-GB" dirty="0" err="1"/>
              <a:t>los</a:t>
            </a:r>
            <a:r>
              <a:rPr lang="en-GB" dirty="0"/>
              <a:t> </a:t>
            </a:r>
            <a:r>
              <a:rPr lang="en-GB" dirty="0" err="1"/>
              <a:t>visitantes</a:t>
            </a:r>
            <a:r>
              <a:rPr lang="en-GB" dirty="0"/>
              <a:t> </a:t>
            </a:r>
            <a:r>
              <a:rPr lang="en-GB" dirty="0" err="1"/>
              <a:t>cautivados</a:t>
            </a:r>
            <a:r>
              <a:rPr lang="en-GB" dirty="0"/>
              <a:t>.</a:t>
            </a:r>
            <a:endParaRPr lang="en-IN" sz="2000" dirty="0"/>
          </a:p>
        </p:txBody>
      </p:sp>
      <p:sp>
        <p:nvSpPr>
          <p:cNvPr id="2" name="Footer Placeholder 1"/>
          <p:cNvSpPr>
            <a:spLocks noGrp="1"/>
          </p:cNvSpPr>
          <p:nvPr>
            <p:ph type="ftr" sz="quarter" idx="11"/>
          </p:nvPr>
        </p:nvSpPr>
        <p:spPr>
          <a:xfrm>
            <a:off x="214282" y="6286520"/>
            <a:ext cx="8572560" cy="388600"/>
          </a:xfrm>
        </p:spPr>
        <p:txBody>
          <a:bodyPr/>
          <a:lstStyle/>
          <a:p>
            <a:pPr algn="ctr"/>
            <a:r>
              <a:rPr lang="en-IN" dirty="0"/>
              <a:t>188, F1 1st FLOOR JATTA SANKAR APARTMENT SUBHAS MARG C SCHEME JAIPUR 302001</a:t>
            </a:r>
          </a:p>
        </p:txBody>
      </p:sp>
      <p:sp>
        <p:nvSpPr>
          <p:cNvPr id="4" name="Title 3"/>
          <p:cNvSpPr>
            <a:spLocks noGrp="1"/>
          </p:cNvSpPr>
          <p:nvPr>
            <p:ph type="title"/>
          </p:nvPr>
        </p:nvSpPr>
        <p:spPr>
          <a:xfrm>
            <a:off x="457200" y="253536"/>
            <a:ext cx="8229600" cy="818010"/>
          </a:xfrm>
        </p:spPr>
        <p:txBody>
          <a:bodyPr>
            <a:normAutofit/>
          </a:bodyPr>
          <a:lstStyle/>
          <a:p>
            <a:pPr algn="ctr"/>
            <a:r>
              <a:rPr lang="en-IN" sz="2700" b="1" dirty="0"/>
              <a:t>Sur de India</a:t>
            </a:r>
            <a:endParaRPr lang="en-IN" sz="4000" b="1"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71546"/>
            <a:ext cx="8229600" cy="5786454"/>
          </a:xfrm>
        </p:spPr>
        <p:txBody>
          <a:bodyPr>
            <a:normAutofit fontScale="70000" lnSpcReduction="20000"/>
          </a:bodyPr>
          <a:lstStyle/>
          <a:p>
            <a:pPr marL="109728" indent="0">
              <a:buNone/>
            </a:pPr>
            <a:r>
              <a:rPr lang="en-GB" dirty="0"/>
              <a:t>India </a:t>
            </a:r>
            <a:r>
              <a:rPr lang="en-GB" dirty="0" err="1"/>
              <a:t>es</a:t>
            </a:r>
            <a:r>
              <a:rPr lang="en-GB" dirty="0"/>
              <a:t> </a:t>
            </a:r>
            <a:r>
              <a:rPr lang="en-GB" dirty="0" err="1"/>
              <a:t>una</a:t>
            </a:r>
            <a:r>
              <a:rPr lang="en-GB" dirty="0"/>
              <a:t> </a:t>
            </a:r>
            <a:r>
              <a:rPr lang="en-GB" dirty="0" err="1"/>
              <a:t>tierra</a:t>
            </a:r>
            <a:r>
              <a:rPr lang="en-GB" dirty="0"/>
              <a:t> de </a:t>
            </a:r>
            <a:r>
              <a:rPr lang="en-GB" dirty="0" err="1"/>
              <a:t>festivales</a:t>
            </a:r>
            <a:r>
              <a:rPr lang="en-GB" dirty="0"/>
              <a:t> y </a:t>
            </a:r>
            <a:r>
              <a:rPr lang="en-GB" dirty="0" err="1"/>
              <a:t>su</a:t>
            </a:r>
            <a:r>
              <a:rPr lang="en-GB" dirty="0"/>
              <a:t> </a:t>
            </a:r>
            <a:r>
              <a:rPr lang="en-GB" dirty="0" err="1"/>
              <a:t>diverso</a:t>
            </a:r>
            <a:r>
              <a:rPr lang="en-GB" dirty="0"/>
              <a:t> </a:t>
            </a:r>
            <a:r>
              <a:rPr lang="en-GB" dirty="0" err="1"/>
              <a:t>patrimonio</a:t>
            </a:r>
            <a:r>
              <a:rPr lang="en-GB" dirty="0"/>
              <a:t> cultural </a:t>
            </a:r>
            <a:r>
              <a:rPr lang="en-GB" dirty="0" err="1"/>
              <a:t>ofrece</a:t>
            </a:r>
            <a:r>
              <a:rPr lang="en-GB" dirty="0"/>
              <a:t> </a:t>
            </a:r>
            <a:r>
              <a:rPr lang="en-GB" dirty="0" err="1"/>
              <a:t>una</a:t>
            </a:r>
            <a:r>
              <a:rPr lang="en-GB" dirty="0"/>
              <a:t> </a:t>
            </a:r>
            <a:r>
              <a:rPr lang="en-GB" dirty="0" err="1"/>
              <a:t>multitud</a:t>
            </a:r>
            <a:r>
              <a:rPr lang="en-GB" dirty="0"/>
              <a:t> de </a:t>
            </a:r>
            <a:r>
              <a:rPr lang="en-GB" dirty="0" err="1"/>
              <a:t>celebraciones</a:t>
            </a:r>
            <a:r>
              <a:rPr lang="en-GB" dirty="0"/>
              <a:t> a lo largo del </a:t>
            </a:r>
            <a:r>
              <a:rPr lang="en-GB" dirty="0" err="1"/>
              <a:t>año</a:t>
            </a:r>
            <a:r>
              <a:rPr lang="en-GB" dirty="0"/>
              <a:t>. </a:t>
            </a:r>
            <a:r>
              <a:rPr lang="en-GB" dirty="0" err="1"/>
              <a:t>Algunos</a:t>
            </a:r>
            <a:r>
              <a:rPr lang="en-GB" dirty="0"/>
              <a:t> de </a:t>
            </a:r>
            <a:r>
              <a:rPr lang="en-GB" dirty="0" err="1"/>
              <a:t>los</a:t>
            </a:r>
            <a:r>
              <a:rPr lang="en-GB" dirty="0"/>
              <a:t> </a:t>
            </a:r>
            <a:r>
              <a:rPr lang="en-GB" dirty="0" err="1"/>
              <a:t>festivales</a:t>
            </a:r>
            <a:r>
              <a:rPr lang="en-GB" dirty="0"/>
              <a:t> </a:t>
            </a:r>
            <a:r>
              <a:rPr lang="en-GB" dirty="0" err="1"/>
              <a:t>más</a:t>
            </a:r>
            <a:r>
              <a:rPr lang="en-GB" dirty="0"/>
              <a:t> </a:t>
            </a:r>
            <a:r>
              <a:rPr lang="en-GB" dirty="0" err="1"/>
              <a:t>importantes</a:t>
            </a:r>
            <a:r>
              <a:rPr lang="en-GB" dirty="0"/>
              <a:t> </a:t>
            </a:r>
            <a:r>
              <a:rPr lang="en-GB" dirty="0" err="1"/>
              <a:t>celebrados</a:t>
            </a:r>
            <a:r>
              <a:rPr lang="en-GB" dirty="0"/>
              <a:t> </a:t>
            </a:r>
            <a:r>
              <a:rPr lang="en-GB" dirty="0" err="1"/>
              <a:t>en</a:t>
            </a:r>
            <a:r>
              <a:rPr lang="en-GB" dirty="0"/>
              <a:t> India:</a:t>
            </a:r>
          </a:p>
          <a:p>
            <a:r>
              <a:rPr lang="en-GB" dirty="0"/>
              <a:t>Diwali: </a:t>
            </a:r>
            <a:r>
              <a:rPr lang="en-GB" dirty="0" err="1"/>
              <a:t>También</a:t>
            </a:r>
            <a:r>
              <a:rPr lang="en-GB" dirty="0"/>
              <a:t> </a:t>
            </a:r>
            <a:r>
              <a:rPr lang="en-GB" dirty="0" err="1"/>
              <a:t>conocido</a:t>
            </a:r>
            <a:r>
              <a:rPr lang="en-GB" dirty="0"/>
              <a:t> </a:t>
            </a:r>
            <a:r>
              <a:rPr lang="en-GB" dirty="0" err="1"/>
              <a:t>como</a:t>
            </a:r>
            <a:r>
              <a:rPr lang="en-GB" dirty="0"/>
              <a:t> el Festival de las </a:t>
            </a:r>
            <a:r>
              <a:rPr lang="en-GB" dirty="0" err="1"/>
              <a:t>Luces</a:t>
            </a:r>
            <a:r>
              <a:rPr lang="en-GB" dirty="0"/>
              <a:t>, Diwali </a:t>
            </a:r>
            <a:r>
              <a:rPr lang="en-GB" dirty="0" err="1"/>
              <a:t>es</a:t>
            </a:r>
            <a:r>
              <a:rPr lang="en-GB" dirty="0"/>
              <a:t> </a:t>
            </a:r>
            <a:r>
              <a:rPr lang="en-GB" dirty="0" err="1"/>
              <a:t>uno</a:t>
            </a:r>
            <a:r>
              <a:rPr lang="en-GB" dirty="0"/>
              <a:t> de </a:t>
            </a:r>
            <a:r>
              <a:rPr lang="en-GB" dirty="0" err="1"/>
              <a:t>los</a:t>
            </a:r>
            <a:r>
              <a:rPr lang="en-GB" dirty="0"/>
              <a:t> </a:t>
            </a:r>
            <a:r>
              <a:rPr lang="en-GB" dirty="0" err="1"/>
              <a:t>festivales</a:t>
            </a:r>
            <a:r>
              <a:rPr lang="en-GB" dirty="0"/>
              <a:t> </a:t>
            </a:r>
            <a:r>
              <a:rPr lang="en-GB" dirty="0" err="1"/>
              <a:t>hindúes</a:t>
            </a:r>
            <a:r>
              <a:rPr lang="en-GB" dirty="0"/>
              <a:t> </a:t>
            </a:r>
            <a:r>
              <a:rPr lang="en-GB" dirty="0" err="1"/>
              <a:t>más</a:t>
            </a:r>
            <a:r>
              <a:rPr lang="en-GB" dirty="0"/>
              <a:t> </a:t>
            </a:r>
            <a:r>
              <a:rPr lang="en-GB" dirty="0" err="1"/>
              <a:t>significativos</a:t>
            </a:r>
            <a:r>
              <a:rPr lang="en-GB" dirty="0"/>
              <a:t>. </a:t>
            </a:r>
            <a:r>
              <a:rPr lang="en-GB" dirty="0" err="1"/>
              <a:t>Suele</a:t>
            </a:r>
            <a:r>
              <a:rPr lang="en-GB" dirty="0"/>
              <a:t> </a:t>
            </a:r>
            <a:r>
              <a:rPr lang="en-GB" dirty="0" err="1"/>
              <a:t>tener</a:t>
            </a:r>
            <a:r>
              <a:rPr lang="en-GB" dirty="0"/>
              <a:t> </a:t>
            </a:r>
            <a:r>
              <a:rPr lang="en-GB" dirty="0" err="1"/>
              <a:t>lugar</a:t>
            </a:r>
            <a:r>
              <a:rPr lang="en-GB" dirty="0"/>
              <a:t> </a:t>
            </a:r>
            <a:r>
              <a:rPr lang="en-GB" dirty="0" err="1"/>
              <a:t>en</a:t>
            </a:r>
            <a:r>
              <a:rPr lang="en-GB" dirty="0"/>
              <a:t> </a:t>
            </a:r>
            <a:r>
              <a:rPr lang="en-GB" dirty="0" err="1"/>
              <a:t>octubre</a:t>
            </a:r>
            <a:r>
              <a:rPr lang="en-GB" dirty="0"/>
              <a:t> o </a:t>
            </a:r>
            <a:r>
              <a:rPr lang="en-GB" dirty="0" err="1"/>
              <a:t>noviembre</a:t>
            </a:r>
            <a:r>
              <a:rPr lang="en-GB" dirty="0"/>
              <a:t> y </a:t>
            </a:r>
            <a:r>
              <a:rPr lang="en-GB" dirty="0" err="1"/>
              <a:t>simboliza</a:t>
            </a:r>
            <a:r>
              <a:rPr lang="en-GB" dirty="0"/>
              <a:t> la </a:t>
            </a:r>
            <a:r>
              <a:rPr lang="en-GB" dirty="0" err="1"/>
              <a:t>victoria</a:t>
            </a:r>
            <a:r>
              <a:rPr lang="en-GB" dirty="0"/>
              <a:t> de la luz </a:t>
            </a:r>
            <a:r>
              <a:rPr lang="en-GB" dirty="0" err="1"/>
              <a:t>sobre</a:t>
            </a:r>
            <a:r>
              <a:rPr lang="en-GB" dirty="0"/>
              <a:t> la </a:t>
            </a:r>
            <a:r>
              <a:rPr lang="en-GB" dirty="0" err="1"/>
              <a:t>oscuridad</a:t>
            </a:r>
            <a:r>
              <a:rPr lang="en-GB" dirty="0"/>
              <a:t>. Los </a:t>
            </a:r>
            <a:r>
              <a:rPr lang="en-GB" dirty="0" err="1"/>
              <a:t>hogares</a:t>
            </a:r>
            <a:r>
              <a:rPr lang="en-GB" dirty="0"/>
              <a:t> y las </a:t>
            </a:r>
            <a:r>
              <a:rPr lang="en-GB" dirty="0" err="1"/>
              <a:t>calles</a:t>
            </a:r>
            <a:r>
              <a:rPr lang="en-GB" dirty="0"/>
              <a:t> se </a:t>
            </a:r>
            <a:r>
              <a:rPr lang="en-GB" dirty="0" err="1"/>
              <a:t>decoran</a:t>
            </a:r>
            <a:r>
              <a:rPr lang="en-GB" dirty="0"/>
              <a:t> con </a:t>
            </a:r>
            <a:r>
              <a:rPr lang="en-GB" dirty="0" err="1"/>
              <a:t>lámparas</a:t>
            </a:r>
            <a:r>
              <a:rPr lang="en-GB" dirty="0"/>
              <a:t> de </a:t>
            </a:r>
            <a:r>
              <a:rPr lang="en-GB" dirty="0" err="1"/>
              <a:t>aceite</a:t>
            </a:r>
            <a:r>
              <a:rPr lang="en-GB" dirty="0"/>
              <a:t> y </a:t>
            </a:r>
            <a:r>
              <a:rPr lang="en-GB" dirty="0" err="1"/>
              <a:t>velas</a:t>
            </a:r>
            <a:r>
              <a:rPr lang="en-GB" dirty="0"/>
              <a:t>, y las personas </a:t>
            </a:r>
            <a:r>
              <a:rPr lang="en-GB" dirty="0" err="1"/>
              <a:t>intercambian</a:t>
            </a:r>
            <a:r>
              <a:rPr lang="en-GB" dirty="0"/>
              <a:t> </a:t>
            </a:r>
            <a:r>
              <a:rPr lang="en-GB" dirty="0" err="1"/>
              <a:t>regalos</a:t>
            </a:r>
            <a:r>
              <a:rPr lang="en-GB" dirty="0"/>
              <a:t> y </a:t>
            </a:r>
            <a:r>
              <a:rPr lang="en-GB" dirty="0" err="1"/>
              <a:t>dulces</a:t>
            </a:r>
            <a:r>
              <a:rPr lang="en-GB" dirty="0"/>
              <a:t>.</a:t>
            </a:r>
          </a:p>
          <a:p>
            <a:r>
              <a:rPr lang="en-GB" dirty="0"/>
              <a:t>Holi: Holi, el Festival de </a:t>
            </a:r>
            <a:r>
              <a:rPr lang="en-GB" dirty="0" err="1"/>
              <a:t>los</a:t>
            </a:r>
            <a:r>
              <a:rPr lang="en-GB" dirty="0"/>
              <a:t> </a:t>
            </a:r>
            <a:r>
              <a:rPr lang="en-GB" dirty="0" err="1"/>
              <a:t>Colores</a:t>
            </a:r>
            <a:r>
              <a:rPr lang="en-GB" dirty="0"/>
              <a:t>, se </a:t>
            </a:r>
            <a:r>
              <a:rPr lang="en-GB" dirty="0" err="1"/>
              <a:t>celebra</a:t>
            </a:r>
            <a:r>
              <a:rPr lang="en-GB" dirty="0"/>
              <a:t> </a:t>
            </a:r>
            <a:r>
              <a:rPr lang="en-GB" dirty="0" err="1"/>
              <a:t>en</a:t>
            </a:r>
            <a:r>
              <a:rPr lang="en-GB" dirty="0"/>
              <a:t> </a:t>
            </a:r>
            <a:r>
              <a:rPr lang="en-GB" dirty="0" err="1"/>
              <a:t>marzo</a:t>
            </a:r>
            <a:r>
              <a:rPr lang="en-GB" dirty="0"/>
              <a:t> para </a:t>
            </a:r>
            <a:r>
              <a:rPr lang="en-GB" dirty="0" err="1"/>
              <a:t>dar</a:t>
            </a:r>
            <a:r>
              <a:rPr lang="en-GB" dirty="0"/>
              <a:t> la </a:t>
            </a:r>
            <a:r>
              <a:rPr lang="en-GB" dirty="0" err="1"/>
              <a:t>bienvenida</a:t>
            </a:r>
            <a:r>
              <a:rPr lang="en-GB" dirty="0"/>
              <a:t> a la </a:t>
            </a:r>
            <a:r>
              <a:rPr lang="en-GB" dirty="0" err="1"/>
              <a:t>llegada</a:t>
            </a:r>
            <a:r>
              <a:rPr lang="en-GB" dirty="0"/>
              <a:t> de la primavera. La </a:t>
            </a:r>
            <a:r>
              <a:rPr lang="en-GB" dirty="0" err="1"/>
              <a:t>gente</a:t>
            </a:r>
            <a:r>
              <a:rPr lang="en-GB" dirty="0"/>
              <a:t> se </a:t>
            </a:r>
            <a:r>
              <a:rPr lang="en-GB" dirty="0" err="1"/>
              <a:t>arroja</a:t>
            </a:r>
            <a:r>
              <a:rPr lang="en-GB" dirty="0"/>
              <a:t> </a:t>
            </a:r>
            <a:r>
              <a:rPr lang="en-GB" dirty="0" err="1"/>
              <a:t>polvos</a:t>
            </a:r>
            <a:r>
              <a:rPr lang="en-GB" dirty="0"/>
              <a:t> de </a:t>
            </a:r>
            <a:r>
              <a:rPr lang="en-GB" dirty="0" err="1"/>
              <a:t>colores</a:t>
            </a:r>
            <a:r>
              <a:rPr lang="en-GB" dirty="0"/>
              <a:t> y </a:t>
            </a:r>
            <a:r>
              <a:rPr lang="en-GB" dirty="0" err="1"/>
              <a:t>agua</a:t>
            </a:r>
            <a:r>
              <a:rPr lang="en-GB" dirty="0"/>
              <a:t>, </a:t>
            </a:r>
            <a:r>
              <a:rPr lang="en-GB" dirty="0" err="1"/>
              <a:t>simbolizando</a:t>
            </a:r>
            <a:r>
              <a:rPr lang="en-GB" dirty="0"/>
              <a:t> la </a:t>
            </a:r>
            <a:r>
              <a:rPr lang="en-GB" dirty="0" err="1"/>
              <a:t>victoria</a:t>
            </a:r>
            <a:r>
              <a:rPr lang="en-GB" dirty="0"/>
              <a:t> del </a:t>
            </a:r>
            <a:r>
              <a:rPr lang="en-GB" dirty="0" err="1"/>
              <a:t>bien</a:t>
            </a:r>
            <a:r>
              <a:rPr lang="en-GB" dirty="0"/>
              <a:t> </a:t>
            </a:r>
            <a:r>
              <a:rPr lang="en-GB" dirty="0" err="1"/>
              <a:t>sobre</a:t>
            </a:r>
            <a:r>
              <a:rPr lang="en-GB" dirty="0"/>
              <a:t> el mal y el fin del </a:t>
            </a:r>
            <a:r>
              <a:rPr lang="en-GB" dirty="0" err="1"/>
              <a:t>invierno</a:t>
            </a:r>
            <a:r>
              <a:rPr lang="en-GB" dirty="0"/>
              <a:t>.</a:t>
            </a:r>
          </a:p>
          <a:p>
            <a:r>
              <a:rPr lang="en-GB" dirty="0"/>
              <a:t>Ganesh Chaturthi: Este festival </a:t>
            </a:r>
            <a:r>
              <a:rPr lang="en-GB" dirty="0" err="1"/>
              <a:t>hindú</a:t>
            </a:r>
            <a:r>
              <a:rPr lang="en-GB" dirty="0"/>
              <a:t> de 10 </a:t>
            </a:r>
            <a:r>
              <a:rPr lang="en-GB" dirty="0" err="1"/>
              <a:t>días</a:t>
            </a:r>
            <a:r>
              <a:rPr lang="en-GB" dirty="0"/>
              <a:t> </a:t>
            </a:r>
            <a:r>
              <a:rPr lang="en-GB" dirty="0" err="1"/>
              <a:t>honra</a:t>
            </a:r>
            <a:r>
              <a:rPr lang="en-GB" dirty="0"/>
              <a:t> al </a:t>
            </a:r>
            <a:r>
              <a:rPr lang="en-GB" dirty="0" err="1"/>
              <a:t>dios</a:t>
            </a:r>
            <a:r>
              <a:rPr lang="en-GB" dirty="0"/>
              <a:t> de </a:t>
            </a:r>
            <a:r>
              <a:rPr lang="en-GB" dirty="0" err="1"/>
              <a:t>cabeza</a:t>
            </a:r>
            <a:r>
              <a:rPr lang="en-GB" dirty="0"/>
              <a:t> de </a:t>
            </a:r>
            <a:r>
              <a:rPr lang="en-GB" dirty="0" err="1"/>
              <a:t>elefante</a:t>
            </a:r>
            <a:r>
              <a:rPr lang="en-GB" dirty="0"/>
              <a:t>, el </a:t>
            </a:r>
            <a:r>
              <a:rPr lang="en-GB" dirty="0" err="1"/>
              <a:t>señor</a:t>
            </a:r>
            <a:r>
              <a:rPr lang="en-GB" dirty="0"/>
              <a:t> </a:t>
            </a:r>
            <a:r>
              <a:rPr lang="en-GB" dirty="0" err="1"/>
              <a:t>Ganesha</a:t>
            </a:r>
            <a:r>
              <a:rPr lang="en-GB" dirty="0"/>
              <a:t>, el </a:t>
            </a:r>
            <a:r>
              <a:rPr lang="en-GB" dirty="0" err="1"/>
              <a:t>eliminador</a:t>
            </a:r>
            <a:r>
              <a:rPr lang="en-GB" dirty="0"/>
              <a:t> de </a:t>
            </a:r>
            <a:r>
              <a:rPr lang="en-GB" dirty="0" err="1"/>
              <a:t>obstáculos</a:t>
            </a:r>
            <a:r>
              <a:rPr lang="en-GB" dirty="0"/>
              <a:t>.</a:t>
            </a:r>
          </a:p>
          <a:p>
            <a:r>
              <a:rPr lang="en-GB" dirty="0"/>
              <a:t>Pongal/Makar Sankranti: </a:t>
            </a:r>
            <a:r>
              <a:rPr lang="en-GB" dirty="0" err="1"/>
              <a:t>Celebrado</a:t>
            </a:r>
            <a:r>
              <a:rPr lang="en-GB" dirty="0"/>
              <a:t> </a:t>
            </a:r>
            <a:r>
              <a:rPr lang="en-GB" dirty="0" err="1"/>
              <a:t>en</a:t>
            </a:r>
            <a:r>
              <a:rPr lang="en-GB" dirty="0"/>
              <a:t> </a:t>
            </a:r>
            <a:r>
              <a:rPr lang="en-GB" dirty="0" err="1"/>
              <a:t>diferentes</a:t>
            </a:r>
            <a:r>
              <a:rPr lang="en-GB" dirty="0"/>
              <a:t> </a:t>
            </a:r>
            <a:r>
              <a:rPr lang="en-GB" dirty="0" err="1"/>
              <a:t>partes</a:t>
            </a:r>
            <a:r>
              <a:rPr lang="en-GB" dirty="0"/>
              <a:t> de India, Pongal (Tamil Nadu) y Makar Sankranti (</a:t>
            </a:r>
            <a:r>
              <a:rPr lang="en-GB" dirty="0" err="1"/>
              <a:t>norte</a:t>
            </a:r>
            <a:r>
              <a:rPr lang="en-GB" dirty="0"/>
              <a:t> de India) </a:t>
            </a:r>
            <a:r>
              <a:rPr lang="en-GB" dirty="0" err="1"/>
              <a:t>marcan</a:t>
            </a:r>
            <a:r>
              <a:rPr lang="en-GB" dirty="0"/>
              <a:t> la </a:t>
            </a:r>
            <a:r>
              <a:rPr lang="en-GB" dirty="0" err="1"/>
              <a:t>temporada</a:t>
            </a:r>
            <a:r>
              <a:rPr lang="en-GB" dirty="0"/>
              <a:t> de </a:t>
            </a:r>
            <a:r>
              <a:rPr lang="en-GB" dirty="0" err="1"/>
              <a:t>cosecha</a:t>
            </a:r>
            <a:r>
              <a:rPr lang="en-GB" dirty="0"/>
              <a:t>. Las personas </a:t>
            </a:r>
            <a:r>
              <a:rPr lang="en-GB" dirty="0" err="1"/>
              <a:t>agradecen</a:t>
            </a:r>
            <a:r>
              <a:rPr lang="en-GB" dirty="0"/>
              <a:t> al </a:t>
            </a:r>
            <a:r>
              <a:rPr lang="en-GB" dirty="0" err="1"/>
              <a:t>dios</a:t>
            </a:r>
            <a:r>
              <a:rPr lang="en-GB" dirty="0"/>
              <a:t> Sol </a:t>
            </a:r>
            <a:r>
              <a:rPr lang="en-GB" dirty="0" err="1"/>
              <a:t>por</a:t>
            </a:r>
            <a:r>
              <a:rPr lang="en-GB" dirty="0"/>
              <a:t> </a:t>
            </a:r>
            <a:r>
              <a:rPr lang="en-GB" dirty="0" err="1"/>
              <a:t>una</a:t>
            </a:r>
            <a:r>
              <a:rPr lang="en-GB" dirty="0"/>
              <a:t> </a:t>
            </a:r>
            <a:r>
              <a:rPr lang="en-GB" dirty="0" err="1"/>
              <a:t>cosecha</a:t>
            </a:r>
            <a:r>
              <a:rPr lang="en-GB" dirty="0"/>
              <a:t> </a:t>
            </a:r>
            <a:r>
              <a:rPr lang="en-GB" dirty="0" err="1"/>
              <a:t>abundante</a:t>
            </a:r>
            <a:r>
              <a:rPr lang="en-GB" dirty="0"/>
              <a:t> y </a:t>
            </a:r>
            <a:r>
              <a:rPr lang="en-GB" dirty="0" err="1"/>
              <a:t>disfrutan</a:t>
            </a:r>
            <a:r>
              <a:rPr lang="en-GB" dirty="0"/>
              <a:t> de </a:t>
            </a:r>
            <a:r>
              <a:rPr lang="en-GB" dirty="0" err="1"/>
              <a:t>festividades</a:t>
            </a:r>
            <a:r>
              <a:rPr lang="en-GB" dirty="0"/>
              <a:t>, </a:t>
            </a:r>
            <a:r>
              <a:rPr lang="en-GB" dirty="0" err="1"/>
              <a:t>vuelo</a:t>
            </a:r>
            <a:r>
              <a:rPr lang="en-GB" dirty="0"/>
              <a:t> de </a:t>
            </a:r>
            <a:r>
              <a:rPr lang="en-GB" dirty="0" err="1"/>
              <a:t>cometas</a:t>
            </a:r>
            <a:r>
              <a:rPr lang="en-GB" dirty="0"/>
              <a:t> y </a:t>
            </a:r>
            <a:r>
              <a:rPr lang="en-GB" dirty="0" err="1"/>
              <a:t>platos</a:t>
            </a:r>
            <a:r>
              <a:rPr lang="en-GB" dirty="0"/>
              <a:t> </a:t>
            </a:r>
            <a:r>
              <a:rPr lang="en-GB" dirty="0" err="1"/>
              <a:t>tradicionales</a:t>
            </a:r>
            <a:r>
              <a:rPr lang="en-GB" dirty="0"/>
              <a:t>.</a:t>
            </a:r>
          </a:p>
          <a:p>
            <a:pPr marL="109728" indent="0">
              <a:buNone/>
            </a:pPr>
            <a:endParaRPr lang="en-GB" dirty="0"/>
          </a:p>
          <a:p>
            <a:pPr marL="109728" indent="0">
              <a:buNone/>
            </a:pPr>
            <a:r>
              <a:rPr lang="en-GB" dirty="0" err="1"/>
              <a:t>Estos</a:t>
            </a:r>
            <a:r>
              <a:rPr lang="en-GB" dirty="0"/>
              <a:t> son solo </a:t>
            </a:r>
            <a:r>
              <a:rPr lang="en-GB" dirty="0" err="1"/>
              <a:t>algunos</a:t>
            </a:r>
            <a:r>
              <a:rPr lang="en-GB" dirty="0"/>
              <a:t> </a:t>
            </a:r>
            <a:r>
              <a:rPr lang="en-GB" dirty="0" err="1"/>
              <a:t>ejemplos</a:t>
            </a:r>
            <a:r>
              <a:rPr lang="en-GB" dirty="0"/>
              <a:t> y hay </a:t>
            </a:r>
            <a:r>
              <a:rPr lang="en-GB" dirty="0" err="1"/>
              <a:t>muchos</a:t>
            </a:r>
            <a:r>
              <a:rPr lang="en-GB" dirty="0"/>
              <a:t> </a:t>
            </a:r>
            <a:r>
              <a:rPr lang="en-GB" dirty="0" err="1"/>
              <a:t>más</a:t>
            </a:r>
            <a:r>
              <a:rPr lang="en-GB" dirty="0"/>
              <a:t> </a:t>
            </a:r>
            <a:r>
              <a:rPr lang="en-GB" dirty="0" err="1"/>
              <a:t>festivales</a:t>
            </a:r>
            <a:r>
              <a:rPr lang="en-GB" dirty="0"/>
              <a:t> </a:t>
            </a:r>
            <a:r>
              <a:rPr lang="en-GB" dirty="0" err="1"/>
              <a:t>celebrados</a:t>
            </a:r>
            <a:r>
              <a:rPr lang="en-GB" dirty="0"/>
              <a:t> </a:t>
            </a:r>
            <a:r>
              <a:rPr lang="en-GB" dirty="0" err="1"/>
              <a:t>en</a:t>
            </a:r>
            <a:r>
              <a:rPr lang="en-GB" dirty="0"/>
              <a:t> </a:t>
            </a:r>
            <a:r>
              <a:rPr lang="en-GB" dirty="0" err="1"/>
              <a:t>toda</a:t>
            </a:r>
            <a:r>
              <a:rPr lang="en-GB" dirty="0"/>
              <a:t> India, </a:t>
            </a:r>
            <a:r>
              <a:rPr lang="en-GB" dirty="0" err="1"/>
              <a:t>mostrando</a:t>
            </a:r>
            <a:r>
              <a:rPr lang="en-GB" dirty="0"/>
              <a:t> </a:t>
            </a:r>
            <a:r>
              <a:rPr lang="en-GB" dirty="0" err="1"/>
              <a:t>su</a:t>
            </a:r>
            <a:r>
              <a:rPr lang="en-GB" dirty="0"/>
              <a:t> </a:t>
            </a:r>
            <a:r>
              <a:rPr lang="en-GB" dirty="0" err="1"/>
              <a:t>rica</a:t>
            </a:r>
            <a:r>
              <a:rPr lang="en-GB" dirty="0"/>
              <a:t> </a:t>
            </a:r>
            <a:r>
              <a:rPr lang="en-GB" dirty="0" err="1"/>
              <a:t>diversidad</a:t>
            </a:r>
            <a:r>
              <a:rPr lang="en-GB" dirty="0"/>
              <a:t> cultural y </a:t>
            </a:r>
            <a:r>
              <a:rPr lang="en-GB" dirty="0" err="1"/>
              <a:t>vibrantes</a:t>
            </a:r>
            <a:r>
              <a:rPr lang="en-GB" dirty="0"/>
              <a:t> </a:t>
            </a:r>
            <a:r>
              <a:rPr lang="en-GB" dirty="0" err="1"/>
              <a:t>tradiciones</a:t>
            </a:r>
            <a:r>
              <a:rPr lang="en-GB" dirty="0"/>
              <a:t>.</a:t>
            </a:r>
            <a:endParaRPr lang="en-IN" sz="1600" dirty="0"/>
          </a:p>
        </p:txBody>
      </p:sp>
      <p:sp>
        <p:nvSpPr>
          <p:cNvPr id="3" name="Footer Placeholder 2"/>
          <p:cNvSpPr>
            <a:spLocks noGrp="1"/>
          </p:cNvSpPr>
          <p:nvPr>
            <p:ph type="ftr" sz="quarter" idx="11"/>
          </p:nvPr>
        </p:nvSpPr>
        <p:spPr>
          <a:xfrm>
            <a:off x="0" y="6286520"/>
            <a:ext cx="9144000" cy="486549"/>
          </a:xfrm>
        </p:spPr>
        <p:txBody>
          <a:bodyPr/>
          <a:lstStyle/>
          <a:p>
            <a:pPr algn="ctr"/>
            <a:r>
              <a:rPr lang="en-IN" dirty="0"/>
              <a:t>188, F1 1st FLOOR JATTA SANKAR APARTMENT SUBHAS MARG C SCHEME JAIPUR 302001</a:t>
            </a:r>
          </a:p>
        </p:txBody>
      </p:sp>
      <p:sp>
        <p:nvSpPr>
          <p:cNvPr id="4" name="Title 3"/>
          <p:cNvSpPr>
            <a:spLocks noGrp="1"/>
          </p:cNvSpPr>
          <p:nvPr>
            <p:ph type="title"/>
          </p:nvPr>
        </p:nvSpPr>
        <p:spPr>
          <a:xfrm>
            <a:off x="457200" y="274638"/>
            <a:ext cx="8229600" cy="582594"/>
          </a:xfrm>
        </p:spPr>
        <p:txBody>
          <a:bodyPr>
            <a:normAutofit fontScale="90000"/>
          </a:bodyPr>
          <a:lstStyle/>
          <a:p>
            <a:pPr algn="ctr"/>
            <a:r>
              <a:rPr lang="en-IN" dirty="0"/>
              <a:t>Festivals </a:t>
            </a:r>
            <a:r>
              <a:rPr lang="en-IN" dirty="0" err="1"/>
              <a:t>en</a:t>
            </a:r>
            <a:r>
              <a:rPr lang="en-IN" dirty="0"/>
              <a:t> India.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57232"/>
            <a:ext cx="8229600" cy="6000768"/>
          </a:xfrm>
        </p:spPr>
        <p:txBody>
          <a:bodyPr>
            <a:normAutofit/>
          </a:bodyPr>
          <a:lstStyle/>
          <a:p>
            <a:r>
              <a:rPr lang="en-GB" sz="2000" b="1" dirty="0" err="1"/>
              <a:t>Triángulo</a:t>
            </a:r>
            <a:r>
              <a:rPr lang="en-GB" sz="2000" b="1" dirty="0"/>
              <a:t> Dorado</a:t>
            </a:r>
            <a:r>
              <a:rPr lang="en-GB" sz="2000" dirty="0"/>
              <a:t>: Este </a:t>
            </a:r>
            <a:r>
              <a:rPr lang="en-GB" sz="2000" dirty="0" err="1"/>
              <a:t>itinerario</a:t>
            </a:r>
            <a:r>
              <a:rPr lang="en-GB" sz="2000" dirty="0"/>
              <a:t> </a:t>
            </a:r>
            <a:r>
              <a:rPr lang="en-GB" sz="2000" dirty="0" err="1"/>
              <a:t>clásico</a:t>
            </a:r>
            <a:r>
              <a:rPr lang="en-GB" sz="2000" dirty="0"/>
              <a:t> </a:t>
            </a:r>
            <a:r>
              <a:rPr lang="en-GB" sz="2000" dirty="0" err="1"/>
              <a:t>cubre</a:t>
            </a:r>
            <a:r>
              <a:rPr lang="en-GB" sz="2000" dirty="0"/>
              <a:t> Delhi, Agra y Jaipur. </a:t>
            </a:r>
            <a:r>
              <a:rPr lang="en-GB" sz="2000" dirty="0" err="1"/>
              <a:t>Puedes</a:t>
            </a:r>
            <a:r>
              <a:rPr lang="en-GB" sz="2000" dirty="0"/>
              <a:t> </a:t>
            </a:r>
            <a:r>
              <a:rPr lang="en-GB" sz="2000" dirty="0" err="1"/>
              <a:t>comenzar</a:t>
            </a:r>
            <a:r>
              <a:rPr lang="en-GB" sz="2000" dirty="0"/>
              <a:t> </a:t>
            </a:r>
            <a:r>
              <a:rPr lang="en-GB" sz="2000" dirty="0" err="1"/>
              <a:t>tu</a:t>
            </a:r>
            <a:r>
              <a:rPr lang="en-GB" sz="2000" dirty="0"/>
              <a:t> </a:t>
            </a:r>
            <a:r>
              <a:rPr lang="en-GB" sz="2000" dirty="0" err="1"/>
              <a:t>viaje</a:t>
            </a:r>
            <a:r>
              <a:rPr lang="en-GB" sz="2000" dirty="0"/>
              <a:t> </a:t>
            </a:r>
            <a:r>
              <a:rPr lang="en-GB" sz="2000" dirty="0" err="1"/>
              <a:t>en</a:t>
            </a:r>
            <a:r>
              <a:rPr lang="en-GB" sz="2000" dirty="0"/>
              <a:t> Delhi, </a:t>
            </a:r>
            <a:r>
              <a:rPr lang="en-GB" sz="2000" dirty="0" err="1"/>
              <a:t>explorando</a:t>
            </a:r>
            <a:r>
              <a:rPr lang="en-GB" sz="2000" dirty="0"/>
              <a:t> sus sitios </a:t>
            </a:r>
            <a:r>
              <a:rPr lang="en-GB" sz="2000" dirty="0" err="1"/>
              <a:t>históricos</a:t>
            </a:r>
            <a:r>
              <a:rPr lang="en-GB" sz="2000" dirty="0"/>
              <a:t> </a:t>
            </a:r>
            <a:r>
              <a:rPr lang="en-GB" sz="2000" dirty="0" err="1"/>
              <a:t>Luego</a:t>
            </a:r>
            <a:r>
              <a:rPr lang="en-GB" sz="2000" dirty="0"/>
              <a:t>, </a:t>
            </a:r>
            <a:r>
              <a:rPr lang="en-GB" sz="2000" dirty="0" err="1"/>
              <a:t>dirígete</a:t>
            </a:r>
            <a:r>
              <a:rPr lang="en-GB" sz="2000" dirty="0"/>
              <a:t> a Agra para </a:t>
            </a:r>
            <a:r>
              <a:rPr lang="en-GB" sz="2000" dirty="0" err="1"/>
              <a:t>presenciar</a:t>
            </a:r>
            <a:r>
              <a:rPr lang="en-GB" sz="2000" dirty="0"/>
              <a:t> el </a:t>
            </a:r>
            <a:r>
              <a:rPr lang="en-GB" sz="2000" dirty="0" err="1"/>
              <a:t>icónico</a:t>
            </a:r>
            <a:r>
              <a:rPr lang="en-GB" sz="2000" dirty="0"/>
              <a:t> Taj Mahal. </a:t>
            </a:r>
            <a:r>
              <a:rPr lang="en-GB" sz="2000" dirty="0" err="1"/>
              <a:t>Finalmente</a:t>
            </a:r>
            <a:r>
              <a:rPr lang="en-GB" sz="2000" dirty="0"/>
              <a:t>, </a:t>
            </a:r>
            <a:r>
              <a:rPr lang="en-GB" sz="2000" dirty="0" err="1"/>
              <a:t>visita</a:t>
            </a:r>
            <a:r>
              <a:rPr lang="en-GB" sz="2000" dirty="0"/>
              <a:t> Jaipur, </a:t>
            </a:r>
            <a:r>
              <a:rPr lang="en-GB" sz="2000" dirty="0" err="1"/>
              <a:t>conocida</a:t>
            </a:r>
            <a:r>
              <a:rPr lang="en-GB" sz="2000" dirty="0"/>
              <a:t> </a:t>
            </a:r>
            <a:r>
              <a:rPr lang="en-GB" sz="2000" dirty="0" err="1"/>
              <a:t>como</a:t>
            </a:r>
            <a:r>
              <a:rPr lang="en-GB" sz="2000" dirty="0"/>
              <a:t> la "Ciudad Rosa", </a:t>
            </a:r>
            <a:r>
              <a:rPr lang="en-GB" sz="2000" dirty="0" err="1"/>
              <a:t>es</a:t>
            </a:r>
            <a:r>
              <a:rPr lang="en-GB" sz="2000" dirty="0"/>
              <a:t> </a:t>
            </a:r>
            <a:r>
              <a:rPr lang="en-GB" sz="2000" dirty="0" err="1"/>
              <a:t>uno</a:t>
            </a:r>
            <a:r>
              <a:rPr lang="en-GB" sz="2000" dirty="0"/>
              <a:t> de </a:t>
            </a:r>
            <a:r>
              <a:rPr lang="en-GB" sz="2000" dirty="0" err="1"/>
              <a:t>los</a:t>
            </a:r>
            <a:r>
              <a:rPr lang="en-GB" sz="2000" dirty="0"/>
              <a:t> </a:t>
            </a:r>
            <a:r>
              <a:rPr lang="en-GB" sz="2000" dirty="0" err="1"/>
              <a:t>itienrarios</a:t>
            </a:r>
            <a:r>
              <a:rPr lang="en-GB" sz="2000" dirty="0"/>
              <a:t> mas </a:t>
            </a:r>
            <a:r>
              <a:rPr lang="en-GB" sz="2000" dirty="0" err="1"/>
              <a:t>vendidos</a:t>
            </a:r>
            <a:r>
              <a:rPr lang="en-GB" sz="2000" dirty="0"/>
              <a:t> de India.</a:t>
            </a:r>
          </a:p>
          <a:p>
            <a:r>
              <a:rPr lang="en-GB" sz="2000" b="1" dirty="0" err="1"/>
              <a:t>Rajastán</a:t>
            </a:r>
            <a:r>
              <a:rPr lang="en-GB" sz="2000" b="1" dirty="0"/>
              <a:t>, Agra con Varanasi</a:t>
            </a:r>
            <a:r>
              <a:rPr lang="en-GB" sz="2000" dirty="0"/>
              <a:t>: Este </a:t>
            </a:r>
            <a:r>
              <a:rPr lang="en-GB" sz="2000" dirty="0" err="1"/>
              <a:t>itinerario</a:t>
            </a:r>
            <a:r>
              <a:rPr lang="en-GB" sz="2000" dirty="0"/>
              <a:t> </a:t>
            </a:r>
            <a:r>
              <a:rPr lang="en-GB" sz="2000" dirty="0" err="1"/>
              <a:t>combina</a:t>
            </a:r>
            <a:r>
              <a:rPr lang="en-GB" sz="2000" dirty="0"/>
              <a:t> el </a:t>
            </a:r>
            <a:r>
              <a:rPr lang="en-GB" sz="2000" dirty="0" err="1"/>
              <a:t>vibrante</a:t>
            </a:r>
            <a:r>
              <a:rPr lang="en-GB" sz="2000" dirty="0"/>
              <a:t> </a:t>
            </a:r>
            <a:r>
              <a:rPr lang="en-GB" sz="2000" dirty="0" err="1"/>
              <a:t>estado</a:t>
            </a:r>
            <a:r>
              <a:rPr lang="en-GB" sz="2000" dirty="0"/>
              <a:t> de </a:t>
            </a:r>
            <a:r>
              <a:rPr lang="en-GB" sz="2000" dirty="0" err="1"/>
              <a:t>Rajastán</a:t>
            </a:r>
            <a:r>
              <a:rPr lang="en-GB" sz="2000" dirty="0"/>
              <a:t> con las </a:t>
            </a:r>
            <a:r>
              <a:rPr lang="en-GB" sz="2000" dirty="0" err="1"/>
              <a:t>ciudades</a:t>
            </a:r>
            <a:r>
              <a:rPr lang="en-GB" sz="2000" dirty="0"/>
              <a:t> </a:t>
            </a:r>
            <a:r>
              <a:rPr lang="en-GB" sz="2000" dirty="0" err="1"/>
              <a:t>históricas</a:t>
            </a:r>
            <a:r>
              <a:rPr lang="en-GB" sz="2000" dirty="0"/>
              <a:t> de Agra y Varanasi. </a:t>
            </a:r>
            <a:r>
              <a:rPr lang="en-GB" sz="2000" dirty="0" err="1"/>
              <a:t>Comienza</a:t>
            </a:r>
            <a:r>
              <a:rPr lang="en-GB" sz="2000" dirty="0"/>
              <a:t> </a:t>
            </a:r>
            <a:r>
              <a:rPr lang="en-GB" sz="2000" dirty="0" err="1"/>
              <a:t>en</a:t>
            </a:r>
            <a:r>
              <a:rPr lang="en-GB" sz="2000" dirty="0"/>
              <a:t> Jaipur y </a:t>
            </a:r>
            <a:r>
              <a:rPr lang="en-GB" sz="2000" dirty="0" err="1"/>
              <a:t>explora</a:t>
            </a:r>
            <a:r>
              <a:rPr lang="en-GB" sz="2000" dirty="0"/>
              <a:t> sus </a:t>
            </a:r>
            <a:r>
              <a:rPr lang="en-GB" sz="2000" dirty="0" err="1"/>
              <a:t>fuertes</a:t>
            </a:r>
            <a:r>
              <a:rPr lang="en-GB" sz="2000" dirty="0"/>
              <a:t> y </a:t>
            </a:r>
            <a:r>
              <a:rPr lang="en-GB" sz="2000" dirty="0" err="1"/>
              <a:t>palacios</a:t>
            </a:r>
            <a:r>
              <a:rPr lang="en-GB" sz="2000" dirty="0"/>
              <a:t>. </a:t>
            </a:r>
            <a:r>
              <a:rPr lang="en-GB" sz="2000" dirty="0" err="1"/>
              <a:t>Luego</a:t>
            </a:r>
            <a:r>
              <a:rPr lang="en-GB" sz="2000" dirty="0"/>
              <a:t>, </a:t>
            </a:r>
            <a:r>
              <a:rPr lang="en-GB" sz="2000" dirty="0" err="1"/>
              <a:t>visita</a:t>
            </a:r>
            <a:r>
              <a:rPr lang="en-GB" sz="2000" dirty="0"/>
              <a:t> Jodhpur y </a:t>
            </a:r>
            <a:r>
              <a:rPr lang="en-GB" sz="2000" dirty="0" err="1"/>
              <a:t>su</a:t>
            </a:r>
            <a:r>
              <a:rPr lang="en-GB" sz="2000" dirty="0"/>
              <a:t> </a:t>
            </a:r>
            <a:r>
              <a:rPr lang="en-GB" sz="2000" dirty="0" err="1"/>
              <a:t>impresionante</a:t>
            </a:r>
            <a:r>
              <a:rPr lang="en-GB" sz="2000" dirty="0"/>
              <a:t> </a:t>
            </a:r>
            <a:r>
              <a:rPr lang="en-GB" sz="2000" dirty="0" err="1"/>
              <a:t>Fuerte</a:t>
            </a:r>
            <a:r>
              <a:rPr lang="en-GB" sz="2000" dirty="0"/>
              <a:t> </a:t>
            </a:r>
            <a:r>
              <a:rPr lang="en-GB" sz="2000" dirty="0" err="1"/>
              <a:t>Mehrangarh</a:t>
            </a:r>
            <a:r>
              <a:rPr lang="en-GB" sz="2000" dirty="0"/>
              <a:t>. A </a:t>
            </a:r>
            <a:r>
              <a:rPr lang="en-GB" sz="2000" dirty="0" err="1"/>
              <a:t>continuación</a:t>
            </a:r>
            <a:r>
              <a:rPr lang="en-GB" sz="2000" dirty="0"/>
              <a:t>, </a:t>
            </a:r>
            <a:r>
              <a:rPr lang="en-GB" sz="2000" dirty="0" err="1"/>
              <a:t>dirígete</a:t>
            </a:r>
            <a:r>
              <a:rPr lang="en-GB" sz="2000" dirty="0"/>
              <a:t> a Udaipur para </a:t>
            </a:r>
            <a:r>
              <a:rPr lang="en-GB" sz="2000" dirty="0" err="1"/>
              <a:t>admirar</a:t>
            </a:r>
            <a:r>
              <a:rPr lang="en-GB" sz="2000" dirty="0"/>
              <a:t> sus </a:t>
            </a:r>
            <a:r>
              <a:rPr lang="en-GB" sz="2000" dirty="0" err="1"/>
              <a:t>hermosos</a:t>
            </a:r>
            <a:r>
              <a:rPr lang="en-GB" sz="2000" dirty="0"/>
              <a:t> </a:t>
            </a:r>
            <a:r>
              <a:rPr lang="en-GB" sz="2000" dirty="0" err="1"/>
              <a:t>lagos</a:t>
            </a:r>
            <a:r>
              <a:rPr lang="en-GB" sz="2000" dirty="0"/>
              <a:t> y </a:t>
            </a:r>
            <a:r>
              <a:rPr lang="en-GB" sz="2000" dirty="0" err="1"/>
              <a:t>palacios</a:t>
            </a:r>
            <a:r>
              <a:rPr lang="en-GB" sz="2000" dirty="0"/>
              <a:t>. </a:t>
            </a:r>
            <a:r>
              <a:rPr lang="en-GB" sz="2000" dirty="0" err="1"/>
              <a:t>Desde</a:t>
            </a:r>
            <a:r>
              <a:rPr lang="en-GB" sz="2000" dirty="0"/>
              <a:t> </a:t>
            </a:r>
            <a:r>
              <a:rPr lang="en-GB" sz="2000" dirty="0" err="1"/>
              <a:t>allí</a:t>
            </a:r>
            <a:r>
              <a:rPr lang="en-GB" sz="2000" dirty="0"/>
              <a:t>, </a:t>
            </a:r>
            <a:r>
              <a:rPr lang="en-GB" sz="2000" dirty="0" err="1"/>
              <a:t>viaja</a:t>
            </a:r>
            <a:r>
              <a:rPr lang="en-GB" sz="2000" dirty="0"/>
              <a:t> a Agra para </a:t>
            </a:r>
            <a:r>
              <a:rPr lang="en-GB" sz="2000" dirty="0" err="1"/>
              <a:t>ver</a:t>
            </a:r>
            <a:r>
              <a:rPr lang="en-GB" sz="2000" dirty="0"/>
              <a:t> el Taj Mahal y </a:t>
            </a:r>
            <a:r>
              <a:rPr lang="en-GB" sz="2000" dirty="0" err="1"/>
              <a:t>Finalmente</a:t>
            </a:r>
            <a:r>
              <a:rPr lang="en-GB" sz="2000" dirty="0"/>
              <a:t>, </a:t>
            </a:r>
            <a:r>
              <a:rPr lang="en-GB" sz="2000" dirty="0" err="1"/>
              <a:t>visita</a:t>
            </a:r>
            <a:r>
              <a:rPr lang="en-GB" sz="2000" dirty="0"/>
              <a:t> Varanasi, la capital </a:t>
            </a:r>
            <a:r>
              <a:rPr lang="en-GB" sz="2000" dirty="0" err="1"/>
              <a:t>espiritual</a:t>
            </a:r>
            <a:r>
              <a:rPr lang="en-GB" sz="2000" dirty="0"/>
              <a:t> de India, y </a:t>
            </a:r>
            <a:r>
              <a:rPr lang="en-GB" sz="2000" dirty="0" err="1"/>
              <a:t>experimenta</a:t>
            </a:r>
            <a:r>
              <a:rPr lang="en-GB" sz="2000" dirty="0"/>
              <a:t> sus </a:t>
            </a:r>
            <a:r>
              <a:rPr lang="en-GB" sz="2000" dirty="0" err="1"/>
              <a:t>antiguos</a:t>
            </a:r>
            <a:r>
              <a:rPr lang="en-GB" sz="2000" dirty="0"/>
              <a:t> </a:t>
            </a:r>
            <a:r>
              <a:rPr lang="en-GB" sz="2000" dirty="0" err="1"/>
              <a:t>templos</a:t>
            </a:r>
            <a:r>
              <a:rPr lang="en-GB" sz="2000" dirty="0"/>
              <a:t> y el </a:t>
            </a:r>
            <a:r>
              <a:rPr lang="en-GB" sz="2000" dirty="0" err="1"/>
              <a:t>fascinante</a:t>
            </a:r>
            <a:r>
              <a:rPr lang="en-GB" sz="2000" dirty="0"/>
              <a:t> </a:t>
            </a:r>
            <a:r>
              <a:rPr lang="en-GB" sz="2000" dirty="0" err="1"/>
              <a:t>río</a:t>
            </a:r>
            <a:r>
              <a:rPr lang="en-GB" sz="2000" dirty="0"/>
              <a:t> Ganges. </a:t>
            </a:r>
          </a:p>
          <a:p>
            <a:r>
              <a:rPr lang="en-GB" sz="2000" b="1" dirty="0" err="1"/>
              <a:t>Triángulo</a:t>
            </a:r>
            <a:r>
              <a:rPr lang="en-GB" sz="2000" b="1" dirty="0"/>
              <a:t> Dorado con Nepal</a:t>
            </a:r>
            <a:r>
              <a:rPr lang="en-GB" sz="2000" dirty="0"/>
              <a:t>: Este </a:t>
            </a:r>
            <a:r>
              <a:rPr lang="en-GB" sz="2000" dirty="0" err="1"/>
              <a:t>itinerario</a:t>
            </a:r>
            <a:r>
              <a:rPr lang="en-GB" sz="2000" dirty="0"/>
              <a:t> </a:t>
            </a:r>
            <a:r>
              <a:rPr lang="en-GB" sz="2000" dirty="0" err="1"/>
              <a:t>agrega</a:t>
            </a:r>
            <a:r>
              <a:rPr lang="en-GB" sz="2000" dirty="0"/>
              <a:t> un toque de Nepal a la </a:t>
            </a:r>
            <a:r>
              <a:rPr lang="en-GB" sz="2000" dirty="0" err="1"/>
              <a:t>experiencia</a:t>
            </a:r>
            <a:r>
              <a:rPr lang="en-GB" sz="2000" dirty="0"/>
              <a:t> del </a:t>
            </a:r>
            <a:r>
              <a:rPr lang="en-GB" sz="2000" dirty="0" err="1"/>
              <a:t>Triángulo</a:t>
            </a:r>
            <a:r>
              <a:rPr lang="en-GB" sz="2000" dirty="0"/>
              <a:t> Dorado.</a:t>
            </a:r>
          </a:p>
          <a:p>
            <a:r>
              <a:rPr lang="en-GB" sz="2000" dirty="0"/>
              <a:t> </a:t>
            </a:r>
            <a:r>
              <a:rPr lang="en-GB" sz="2000" b="1" dirty="0" err="1"/>
              <a:t>Rajastán</a:t>
            </a:r>
            <a:r>
              <a:rPr lang="en-GB" sz="2000" b="1" dirty="0"/>
              <a:t> con </a:t>
            </a:r>
            <a:r>
              <a:rPr lang="en-GB" sz="2000" b="1" dirty="0" err="1"/>
              <a:t>Dubái</a:t>
            </a:r>
            <a:r>
              <a:rPr lang="en-GB" sz="2000" dirty="0"/>
              <a:t>: </a:t>
            </a:r>
            <a:r>
              <a:rPr lang="en-GB" sz="2000" dirty="0" err="1"/>
              <a:t>Combina</a:t>
            </a:r>
            <a:r>
              <a:rPr lang="en-GB" sz="2000" dirty="0"/>
              <a:t> el </a:t>
            </a:r>
            <a:r>
              <a:rPr lang="en-GB" sz="2000" dirty="0" err="1"/>
              <a:t>rico</a:t>
            </a:r>
            <a:r>
              <a:rPr lang="en-GB" sz="2000" dirty="0"/>
              <a:t> </a:t>
            </a:r>
            <a:r>
              <a:rPr lang="en-GB" sz="2000" dirty="0" err="1"/>
              <a:t>patrimonio</a:t>
            </a:r>
            <a:r>
              <a:rPr lang="en-GB" sz="2000" dirty="0"/>
              <a:t> cultural de            </a:t>
            </a:r>
            <a:r>
              <a:rPr lang="en-GB" sz="2000" dirty="0" err="1"/>
              <a:t>Rajastán</a:t>
            </a:r>
            <a:r>
              <a:rPr lang="en-GB" sz="2000" dirty="0"/>
              <a:t> con las </a:t>
            </a:r>
            <a:r>
              <a:rPr lang="en-GB" sz="2000" dirty="0" err="1"/>
              <a:t>maravillas</a:t>
            </a:r>
            <a:r>
              <a:rPr lang="en-GB" sz="2000" dirty="0"/>
              <a:t> </a:t>
            </a:r>
            <a:r>
              <a:rPr lang="en-GB" sz="2000" dirty="0" err="1"/>
              <a:t>modernas</a:t>
            </a:r>
            <a:r>
              <a:rPr lang="en-GB" sz="2000" dirty="0"/>
              <a:t> de </a:t>
            </a:r>
            <a:r>
              <a:rPr lang="en-GB" sz="2000" dirty="0" err="1"/>
              <a:t>Dubái</a:t>
            </a:r>
            <a:r>
              <a:rPr lang="en-GB" sz="2000" dirty="0"/>
              <a:t>. </a:t>
            </a:r>
            <a:endParaRPr lang="en-IN" sz="2000" dirty="0"/>
          </a:p>
        </p:txBody>
      </p:sp>
      <p:sp>
        <p:nvSpPr>
          <p:cNvPr id="3" name="Footer Placeholder 2"/>
          <p:cNvSpPr>
            <a:spLocks noGrp="1"/>
          </p:cNvSpPr>
          <p:nvPr>
            <p:ph type="ftr" sz="quarter" idx="11"/>
          </p:nvPr>
        </p:nvSpPr>
        <p:spPr>
          <a:xfrm>
            <a:off x="0" y="6407944"/>
            <a:ext cx="9144000" cy="450056"/>
          </a:xfrm>
        </p:spPr>
        <p:txBody>
          <a:bodyPr/>
          <a:lstStyle/>
          <a:p>
            <a:pPr algn="ctr"/>
            <a:r>
              <a:rPr lang="en-IN" dirty="0"/>
              <a:t>188, F1 1st FLOOR JATTA SANKAR APARTMENT SUBHAS MARG C SCHEME JAIPUR 302001</a:t>
            </a:r>
          </a:p>
        </p:txBody>
      </p:sp>
      <p:sp>
        <p:nvSpPr>
          <p:cNvPr id="4" name="Title 3"/>
          <p:cNvSpPr>
            <a:spLocks noGrp="1"/>
          </p:cNvSpPr>
          <p:nvPr>
            <p:ph type="title"/>
          </p:nvPr>
        </p:nvSpPr>
        <p:spPr>
          <a:xfrm>
            <a:off x="457200" y="274638"/>
            <a:ext cx="8229600" cy="511156"/>
          </a:xfrm>
        </p:spPr>
        <p:txBody>
          <a:bodyPr>
            <a:normAutofit fontScale="90000"/>
          </a:bodyPr>
          <a:lstStyle/>
          <a:p>
            <a:pPr algn="ctr"/>
            <a:r>
              <a:rPr lang="en-IN" dirty="0" err="1"/>
              <a:t>Cual</a:t>
            </a:r>
            <a:r>
              <a:rPr lang="en-IN" dirty="0"/>
              <a:t> </a:t>
            </a:r>
            <a:r>
              <a:rPr lang="en-IN" dirty="0" err="1"/>
              <a:t>viaje</a:t>
            </a:r>
            <a:r>
              <a:rPr lang="en-IN" dirty="0"/>
              <a:t> </a:t>
            </a:r>
            <a:r>
              <a:rPr lang="en-IN" dirty="0" err="1"/>
              <a:t>recomendar</a:t>
            </a:r>
            <a:r>
              <a:rPr lang="en-IN"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07944"/>
            <a:ext cx="9144000" cy="450056"/>
          </a:xfrm>
        </p:spPr>
        <p:txBody>
          <a:bodyPr/>
          <a:lstStyle/>
          <a:p>
            <a:pPr algn="ctr"/>
            <a:r>
              <a:rPr lang="en-IN" dirty="0"/>
              <a:t>188, F1 1st FLOOR JATTA SANKAR APARTMENT SUBHAS MARG C SCHEME JAIPUR 302001</a:t>
            </a:r>
          </a:p>
        </p:txBody>
      </p:sp>
      <p:sp>
        <p:nvSpPr>
          <p:cNvPr id="4" name="Rectangle 3"/>
          <p:cNvSpPr/>
          <p:nvPr/>
        </p:nvSpPr>
        <p:spPr>
          <a:xfrm>
            <a:off x="500034" y="428605"/>
            <a:ext cx="8429684" cy="5078313"/>
          </a:xfrm>
          <a:prstGeom prst="rect">
            <a:avLst/>
          </a:prstGeom>
        </p:spPr>
        <p:txBody>
          <a:bodyPr wrap="square">
            <a:spAutoFit/>
          </a:bodyPr>
          <a:lstStyle/>
          <a:p>
            <a:r>
              <a:rPr lang="en-GB" b="1" dirty="0"/>
              <a:t>India con </a:t>
            </a:r>
            <a:r>
              <a:rPr lang="en-GB" b="1" dirty="0" err="1"/>
              <a:t>Maldivas</a:t>
            </a:r>
            <a:r>
              <a:rPr lang="en-GB" b="1" dirty="0"/>
              <a:t> (Luna de </a:t>
            </a:r>
            <a:r>
              <a:rPr lang="en-GB" b="1" dirty="0" err="1"/>
              <a:t>Miel</a:t>
            </a:r>
            <a:r>
              <a:rPr lang="en-GB" b="1" dirty="0"/>
              <a:t>): </a:t>
            </a:r>
            <a:r>
              <a:rPr lang="en-GB" dirty="0"/>
              <a:t>Para </a:t>
            </a:r>
            <a:r>
              <a:rPr lang="en-GB" dirty="0" err="1"/>
              <a:t>una</a:t>
            </a:r>
            <a:r>
              <a:rPr lang="en-GB" dirty="0"/>
              <a:t> </a:t>
            </a:r>
            <a:r>
              <a:rPr lang="en-GB" dirty="0" err="1"/>
              <a:t>luna</a:t>
            </a:r>
            <a:r>
              <a:rPr lang="en-GB" dirty="0"/>
              <a:t> de </a:t>
            </a:r>
            <a:r>
              <a:rPr lang="en-GB" dirty="0" err="1"/>
              <a:t>miel</a:t>
            </a:r>
            <a:r>
              <a:rPr lang="en-GB" dirty="0"/>
              <a:t> </a:t>
            </a:r>
            <a:r>
              <a:rPr lang="en-GB" dirty="0" err="1"/>
              <a:t>romántica</a:t>
            </a:r>
            <a:r>
              <a:rPr lang="en-GB" dirty="0"/>
              <a:t>, </a:t>
            </a:r>
            <a:r>
              <a:rPr lang="en-GB" dirty="0" err="1"/>
              <a:t>comienza</a:t>
            </a:r>
            <a:r>
              <a:rPr lang="en-GB" dirty="0"/>
              <a:t> </a:t>
            </a:r>
            <a:r>
              <a:rPr lang="en-GB" dirty="0" err="1"/>
              <a:t>en</a:t>
            </a:r>
            <a:r>
              <a:rPr lang="en-GB" dirty="0"/>
              <a:t> Delhi y </a:t>
            </a:r>
            <a:r>
              <a:rPr lang="en-GB" dirty="0" err="1"/>
              <a:t>visita</a:t>
            </a:r>
            <a:r>
              <a:rPr lang="en-GB" dirty="0"/>
              <a:t> sus sitios </a:t>
            </a:r>
            <a:r>
              <a:rPr lang="en-GB" dirty="0" err="1"/>
              <a:t>históricos</a:t>
            </a:r>
            <a:r>
              <a:rPr lang="en-GB" dirty="0"/>
              <a:t>. </a:t>
            </a:r>
            <a:r>
              <a:rPr lang="en-GB" dirty="0" err="1"/>
              <a:t>Luego</a:t>
            </a:r>
            <a:r>
              <a:rPr lang="en-GB" dirty="0"/>
              <a:t>, </a:t>
            </a:r>
            <a:r>
              <a:rPr lang="en-GB" dirty="0" err="1"/>
              <a:t>viaja</a:t>
            </a:r>
            <a:r>
              <a:rPr lang="en-GB" dirty="0"/>
              <a:t> a Agra para </a:t>
            </a:r>
            <a:r>
              <a:rPr lang="en-GB" dirty="0" err="1"/>
              <a:t>presenciar</a:t>
            </a:r>
            <a:r>
              <a:rPr lang="en-GB" dirty="0"/>
              <a:t> el </a:t>
            </a:r>
            <a:r>
              <a:rPr lang="en-GB" dirty="0" err="1"/>
              <a:t>fascinante</a:t>
            </a:r>
            <a:r>
              <a:rPr lang="en-GB" dirty="0"/>
              <a:t> Taj Mahal. </a:t>
            </a:r>
            <a:r>
              <a:rPr lang="en-GB" dirty="0" err="1"/>
              <a:t>Después</a:t>
            </a:r>
            <a:r>
              <a:rPr lang="en-GB" dirty="0"/>
              <a:t>, </a:t>
            </a:r>
            <a:r>
              <a:rPr lang="en-GB" dirty="0" err="1"/>
              <a:t>vuela</a:t>
            </a:r>
            <a:r>
              <a:rPr lang="en-GB" dirty="0"/>
              <a:t> a </a:t>
            </a:r>
            <a:r>
              <a:rPr lang="en-GB" dirty="0" err="1"/>
              <a:t>Maldivas</a:t>
            </a:r>
            <a:r>
              <a:rPr lang="en-GB" dirty="0"/>
              <a:t> y </a:t>
            </a:r>
            <a:r>
              <a:rPr lang="en-GB" dirty="0" err="1"/>
              <a:t>disfruta</a:t>
            </a:r>
            <a:r>
              <a:rPr lang="en-GB" dirty="0"/>
              <a:t> de sus playas </a:t>
            </a:r>
            <a:r>
              <a:rPr lang="en-GB" dirty="0" err="1"/>
              <a:t>prístinas</a:t>
            </a:r>
            <a:r>
              <a:rPr lang="en-GB" dirty="0"/>
              <a:t>, </a:t>
            </a:r>
            <a:r>
              <a:rPr lang="en-GB" dirty="0" err="1"/>
              <a:t>aguas</a:t>
            </a:r>
            <a:r>
              <a:rPr lang="en-GB" dirty="0"/>
              <a:t> </a:t>
            </a:r>
            <a:r>
              <a:rPr lang="en-GB" dirty="0" err="1"/>
              <a:t>cristalinas</a:t>
            </a:r>
            <a:r>
              <a:rPr lang="en-GB" dirty="0"/>
              <a:t> y </a:t>
            </a:r>
            <a:r>
              <a:rPr lang="en-GB" dirty="0" err="1"/>
              <a:t>lujosos</a:t>
            </a:r>
            <a:r>
              <a:rPr lang="en-GB" dirty="0"/>
              <a:t> resorts. </a:t>
            </a:r>
            <a:r>
              <a:rPr lang="en-GB" dirty="0" err="1"/>
              <a:t>Relájate</a:t>
            </a:r>
            <a:r>
              <a:rPr lang="en-GB" dirty="0"/>
              <a:t>, </a:t>
            </a:r>
            <a:r>
              <a:rPr lang="en-GB" dirty="0" err="1"/>
              <a:t>disfruta</a:t>
            </a:r>
            <a:r>
              <a:rPr lang="en-GB" dirty="0"/>
              <a:t> de </a:t>
            </a:r>
            <a:r>
              <a:rPr lang="en-GB" dirty="0" err="1"/>
              <a:t>actividades</a:t>
            </a:r>
            <a:r>
              <a:rPr lang="en-GB" dirty="0"/>
              <a:t> </a:t>
            </a:r>
            <a:r>
              <a:rPr lang="en-GB" dirty="0" err="1"/>
              <a:t>acuáticas</a:t>
            </a:r>
            <a:r>
              <a:rPr lang="en-GB" dirty="0"/>
              <a:t> </a:t>
            </a:r>
            <a:r>
              <a:rPr lang="en-GB" dirty="0" err="1"/>
              <a:t>como</a:t>
            </a:r>
            <a:r>
              <a:rPr lang="en-GB" dirty="0"/>
              <a:t> snorkel y </a:t>
            </a:r>
            <a:r>
              <a:rPr lang="en-GB" dirty="0" err="1"/>
              <a:t>buceo</a:t>
            </a:r>
            <a:r>
              <a:rPr lang="en-GB" dirty="0"/>
              <a:t>, y </a:t>
            </a:r>
            <a:r>
              <a:rPr lang="en-GB" dirty="0" err="1"/>
              <a:t>crea</a:t>
            </a:r>
            <a:r>
              <a:rPr lang="en-GB" dirty="0"/>
              <a:t> </a:t>
            </a:r>
            <a:r>
              <a:rPr lang="en-GB" dirty="0" err="1"/>
              <a:t>recuerdos</a:t>
            </a:r>
            <a:r>
              <a:rPr lang="en-GB" dirty="0"/>
              <a:t> </a:t>
            </a:r>
            <a:r>
              <a:rPr lang="en-GB" dirty="0" err="1"/>
              <a:t>inolvidables</a:t>
            </a:r>
            <a:r>
              <a:rPr lang="en-GB" dirty="0"/>
              <a:t> </a:t>
            </a:r>
            <a:r>
              <a:rPr lang="en-GB" dirty="0" err="1"/>
              <a:t>en</a:t>
            </a:r>
            <a:r>
              <a:rPr lang="en-GB" dirty="0"/>
              <a:t> </a:t>
            </a:r>
            <a:r>
              <a:rPr lang="en-GB" dirty="0" err="1"/>
              <a:t>este</a:t>
            </a:r>
            <a:r>
              <a:rPr lang="en-GB" dirty="0"/>
              <a:t> </a:t>
            </a:r>
            <a:r>
              <a:rPr lang="en-GB" dirty="0" err="1"/>
              <a:t>paraíso</a:t>
            </a:r>
            <a:r>
              <a:rPr lang="en-GB" dirty="0"/>
              <a:t> tropical.</a:t>
            </a:r>
          </a:p>
          <a:p>
            <a:endParaRPr lang="en-GB" dirty="0"/>
          </a:p>
          <a:p>
            <a:r>
              <a:rPr lang="en-GB" b="1" dirty="0"/>
              <a:t>India con </a:t>
            </a:r>
            <a:r>
              <a:rPr lang="en-GB" b="1" dirty="0" err="1"/>
              <a:t>Bután</a:t>
            </a:r>
            <a:r>
              <a:rPr lang="en-GB" b="1" dirty="0"/>
              <a:t>: </a:t>
            </a:r>
            <a:r>
              <a:rPr lang="en-GB" dirty="0" err="1"/>
              <a:t>Combina</a:t>
            </a:r>
            <a:r>
              <a:rPr lang="en-GB" dirty="0"/>
              <a:t> la </a:t>
            </a:r>
            <a:r>
              <a:rPr lang="en-GB" dirty="0" err="1"/>
              <a:t>belleza</a:t>
            </a:r>
            <a:r>
              <a:rPr lang="en-GB" dirty="0"/>
              <a:t> </a:t>
            </a:r>
            <a:r>
              <a:rPr lang="en-GB" dirty="0" err="1"/>
              <a:t>encantadora</a:t>
            </a:r>
            <a:r>
              <a:rPr lang="en-GB" dirty="0"/>
              <a:t> de India con el </a:t>
            </a:r>
            <a:r>
              <a:rPr lang="en-GB" dirty="0" err="1"/>
              <a:t>encanto</a:t>
            </a:r>
            <a:r>
              <a:rPr lang="en-GB" dirty="0"/>
              <a:t> </a:t>
            </a:r>
            <a:r>
              <a:rPr lang="en-GB" dirty="0" err="1"/>
              <a:t>místico</a:t>
            </a:r>
            <a:r>
              <a:rPr lang="en-GB" dirty="0"/>
              <a:t> de </a:t>
            </a:r>
            <a:r>
              <a:rPr lang="en-GB" dirty="0" err="1"/>
              <a:t>Bután</a:t>
            </a:r>
            <a:r>
              <a:rPr lang="en-GB" dirty="0"/>
              <a:t>. </a:t>
            </a:r>
            <a:r>
              <a:rPr lang="en-GB" dirty="0" err="1"/>
              <a:t>Descubre</a:t>
            </a:r>
            <a:r>
              <a:rPr lang="en-GB" dirty="0"/>
              <a:t> sus </a:t>
            </a:r>
            <a:r>
              <a:rPr lang="en-GB" dirty="0" err="1"/>
              <a:t>monasterios</a:t>
            </a:r>
            <a:r>
              <a:rPr lang="en-GB" dirty="0"/>
              <a:t>, dzongs (</a:t>
            </a:r>
            <a:r>
              <a:rPr lang="en-GB" dirty="0" err="1"/>
              <a:t>fortalezas</a:t>
            </a:r>
            <a:r>
              <a:rPr lang="en-GB" dirty="0"/>
              <a:t>) y </a:t>
            </a:r>
            <a:r>
              <a:rPr lang="en-GB" dirty="0" err="1"/>
              <a:t>paisajes</a:t>
            </a:r>
            <a:r>
              <a:rPr lang="en-GB" dirty="0"/>
              <a:t> </a:t>
            </a:r>
            <a:r>
              <a:rPr lang="en-GB" dirty="0" err="1"/>
              <a:t>impresionantes</a:t>
            </a:r>
            <a:r>
              <a:rPr lang="en-GB" dirty="0"/>
              <a:t>. </a:t>
            </a:r>
            <a:r>
              <a:rPr lang="en-GB" dirty="0" err="1"/>
              <a:t>Visita</a:t>
            </a:r>
            <a:r>
              <a:rPr lang="en-GB" dirty="0"/>
              <a:t> </a:t>
            </a:r>
            <a:r>
              <a:rPr lang="en-GB" dirty="0" err="1"/>
              <a:t>ciudades</a:t>
            </a:r>
            <a:r>
              <a:rPr lang="en-GB" dirty="0"/>
              <a:t> </a:t>
            </a:r>
            <a:r>
              <a:rPr lang="en-GB" dirty="0" err="1"/>
              <a:t>como</a:t>
            </a:r>
            <a:r>
              <a:rPr lang="en-GB" dirty="0"/>
              <a:t> </a:t>
            </a:r>
            <a:r>
              <a:rPr lang="en-GB" dirty="0" err="1"/>
              <a:t>Thimphu</a:t>
            </a:r>
            <a:r>
              <a:rPr lang="en-GB" dirty="0"/>
              <a:t> y Paro, e </a:t>
            </a:r>
            <a:r>
              <a:rPr lang="en-GB" dirty="0" err="1"/>
              <a:t>sumérgete</a:t>
            </a:r>
            <a:r>
              <a:rPr lang="en-GB" dirty="0"/>
              <a:t> </a:t>
            </a:r>
            <a:r>
              <a:rPr lang="en-GB" dirty="0" err="1"/>
              <a:t>en</a:t>
            </a:r>
            <a:r>
              <a:rPr lang="en-GB" dirty="0"/>
              <a:t> la </a:t>
            </a:r>
            <a:r>
              <a:rPr lang="en-GB" dirty="0" err="1"/>
              <a:t>cultura</a:t>
            </a:r>
            <a:r>
              <a:rPr lang="en-GB" dirty="0"/>
              <a:t> </a:t>
            </a:r>
            <a:r>
              <a:rPr lang="en-GB" dirty="0" err="1"/>
              <a:t>única</a:t>
            </a:r>
            <a:r>
              <a:rPr lang="en-GB" dirty="0"/>
              <a:t> de </a:t>
            </a:r>
            <a:r>
              <a:rPr lang="en-GB" dirty="0" err="1"/>
              <a:t>Bután</a:t>
            </a:r>
            <a:r>
              <a:rPr lang="en-GB" dirty="0"/>
              <a:t>.</a:t>
            </a:r>
          </a:p>
          <a:p>
            <a:endParaRPr lang="en-GB" dirty="0"/>
          </a:p>
          <a:p>
            <a:r>
              <a:rPr lang="en-GB" b="1" dirty="0"/>
              <a:t>India, Nepal con </a:t>
            </a:r>
            <a:r>
              <a:rPr lang="en-GB" b="1" dirty="0" err="1"/>
              <a:t>Bután</a:t>
            </a:r>
            <a:r>
              <a:rPr lang="en-GB" dirty="0"/>
              <a:t>: Este </a:t>
            </a:r>
            <a:r>
              <a:rPr lang="en-GB" dirty="0" err="1"/>
              <a:t>itinerario</a:t>
            </a:r>
            <a:r>
              <a:rPr lang="en-GB" dirty="0"/>
              <a:t> </a:t>
            </a:r>
            <a:r>
              <a:rPr lang="en-GB" dirty="0" err="1"/>
              <a:t>te</a:t>
            </a:r>
            <a:r>
              <a:rPr lang="en-GB" dirty="0"/>
              <a:t> </a:t>
            </a:r>
            <a:r>
              <a:rPr lang="en-GB" dirty="0" err="1"/>
              <a:t>permite</a:t>
            </a:r>
            <a:r>
              <a:rPr lang="en-GB" dirty="0"/>
              <a:t> </a:t>
            </a:r>
            <a:r>
              <a:rPr lang="en-GB" dirty="0" err="1"/>
              <a:t>explorar</a:t>
            </a:r>
            <a:r>
              <a:rPr lang="en-GB" dirty="0"/>
              <a:t> lo </a:t>
            </a:r>
            <a:r>
              <a:rPr lang="en-GB" dirty="0" err="1"/>
              <a:t>mejor</a:t>
            </a:r>
            <a:r>
              <a:rPr lang="en-GB" dirty="0"/>
              <a:t> de India, Nepal y </a:t>
            </a:r>
            <a:r>
              <a:rPr lang="en-GB" dirty="0" err="1"/>
              <a:t>Bután</a:t>
            </a:r>
            <a:r>
              <a:rPr lang="en-GB" dirty="0"/>
              <a:t>. </a:t>
            </a:r>
          </a:p>
          <a:p>
            <a:endParaRPr lang="en-GB" dirty="0"/>
          </a:p>
          <a:p>
            <a:r>
              <a:rPr lang="en-GB" b="1" dirty="0"/>
              <a:t>India con Bali</a:t>
            </a:r>
            <a:r>
              <a:rPr lang="en-GB" dirty="0"/>
              <a:t>: </a:t>
            </a:r>
            <a:r>
              <a:rPr lang="en-GB" dirty="0" err="1"/>
              <a:t>Combina</a:t>
            </a:r>
            <a:r>
              <a:rPr lang="en-GB" dirty="0"/>
              <a:t> la </a:t>
            </a:r>
            <a:r>
              <a:rPr lang="en-GB" dirty="0" err="1"/>
              <a:t>diversa</a:t>
            </a:r>
            <a:r>
              <a:rPr lang="en-GB" dirty="0"/>
              <a:t> </a:t>
            </a:r>
            <a:r>
              <a:rPr lang="en-GB" dirty="0" err="1"/>
              <a:t>cultura</a:t>
            </a:r>
            <a:r>
              <a:rPr lang="en-GB" dirty="0"/>
              <a:t> de India con la </a:t>
            </a:r>
            <a:r>
              <a:rPr lang="en-GB" dirty="0" err="1"/>
              <a:t>belleza</a:t>
            </a:r>
            <a:r>
              <a:rPr lang="en-GB" dirty="0"/>
              <a:t> tropical de Bali. </a:t>
            </a:r>
            <a:r>
              <a:rPr lang="en-GB" dirty="0" err="1"/>
              <a:t>Comienza</a:t>
            </a:r>
            <a:r>
              <a:rPr lang="en-GB" dirty="0"/>
              <a:t> </a:t>
            </a:r>
            <a:r>
              <a:rPr lang="en-GB" dirty="0" err="1"/>
              <a:t>tu</a:t>
            </a:r>
            <a:r>
              <a:rPr lang="en-GB" dirty="0"/>
              <a:t> </a:t>
            </a:r>
            <a:r>
              <a:rPr lang="en-GB" dirty="0" err="1"/>
              <a:t>viaje</a:t>
            </a:r>
            <a:r>
              <a:rPr lang="en-GB" dirty="0"/>
              <a:t> </a:t>
            </a:r>
            <a:r>
              <a:rPr lang="en-GB" dirty="0" err="1"/>
              <a:t>en</a:t>
            </a:r>
            <a:r>
              <a:rPr lang="en-GB" dirty="0"/>
              <a:t> Delhi, </a:t>
            </a:r>
            <a:r>
              <a:rPr lang="en-GB" dirty="0" err="1"/>
              <a:t>explora</a:t>
            </a:r>
            <a:r>
              <a:rPr lang="en-GB" dirty="0"/>
              <a:t> sus sitios </a:t>
            </a:r>
            <a:r>
              <a:rPr lang="en-GB" dirty="0" err="1"/>
              <a:t>históricos</a:t>
            </a:r>
            <a:r>
              <a:rPr lang="en-GB" dirty="0"/>
              <a:t> y </a:t>
            </a:r>
            <a:r>
              <a:rPr lang="en-GB" dirty="0" err="1"/>
              <a:t>luego</a:t>
            </a:r>
            <a:r>
              <a:rPr lang="en-GB" dirty="0"/>
              <a:t> </a:t>
            </a:r>
            <a:r>
              <a:rPr lang="en-GB" dirty="0" err="1"/>
              <a:t>viaja</a:t>
            </a:r>
            <a:r>
              <a:rPr lang="en-GB" dirty="0"/>
              <a:t> a Jaipur para </a:t>
            </a:r>
            <a:r>
              <a:rPr lang="en-GB" dirty="0" err="1"/>
              <a:t>visitar</a:t>
            </a:r>
            <a:r>
              <a:rPr lang="en-GB" dirty="0"/>
              <a:t> </a:t>
            </a:r>
            <a:r>
              <a:rPr lang="en-GB" dirty="0" err="1"/>
              <a:t>palacios</a:t>
            </a:r>
            <a:r>
              <a:rPr lang="en-GB" dirty="0"/>
              <a:t> y </a:t>
            </a:r>
            <a:r>
              <a:rPr lang="en-GB" dirty="0" err="1"/>
              <a:t>fortalezas</a:t>
            </a:r>
            <a:r>
              <a:rPr lang="en-GB" dirty="0"/>
              <a:t>. </a:t>
            </a:r>
            <a:r>
              <a:rPr lang="en-GB" dirty="0" err="1"/>
              <a:t>Desde</a:t>
            </a:r>
            <a:r>
              <a:rPr lang="en-GB" dirty="0"/>
              <a:t> </a:t>
            </a:r>
            <a:r>
              <a:rPr lang="en-GB" dirty="0" err="1"/>
              <a:t>allí</a:t>
            </a:r>
            <a:r>
              <a:rPr lang="en-GB" dirty="0"/>
              <a:t>, </a:t>
            </a:r>
            <a:r>
              <a:rPr lang="en-GB" dirty="0" err="1"/>
              <a:t>vuela</a:t>
            </a:r>
            <a:r>
              <a:rPr lang="en-GB" dirty="0"/>
              <a:t> a Bali y </a:t>
            </a:r>
            <a:r>
              <a:rPr lang="en-GB" dirty="0" err="1"/>
              <a:t>disfruta</a:t>
            </a:r>
            <a:r>
              <a:rPr lang="en-GB" dirty="0"/>
              <a:t> de sus </a:t>
            </a:r>
            <a:r>
              <a:rPr lang="en-GB" dirty="0" err="1"/>
              <a:t>impresionantes</a:t>
            </a:r>
            <a:r>
              <a:rPr lang="en-GB" dirty="0"/>
              <a:t> playas, </a:t>
            </a:r>
            <a:r>
              <a:rPr lang="en-GB" dirty="0" err="1"/>
              <a:t>exuberantes</a:t>
            </a:r>
            <a:r>
              <a:rPr lang="en-GB" dirty="0"/>
              <a:t> </a:t>
            </a:r>
            <a:r>
              <a:rPr lang="en-GB" dirty="0" err="1"/>
              <a:t>terrazas</a:t>
            </a:r>
            <a:r>
              <a:rPr lang="en-GB" dirty="0"/>
              <a:t> de arroz y </a:t>
            </a:r>
            <a:r>
              <a:rPr lang="en-GB" dirty="0" err="1"/>
              <a:t>vibrante</a:t>
            </a:r>
            <a:r>
              <a:rPr lang="en-GB" dirty="0"/>
              <a:t> </a:t>
            </a:r>
            <a:r>
              <a:rPr lang="en-GB" dirty="0" err="1"/>
              <a:t>cultura</a:t>
            </a:r>
            <a:r>
              <a:rPr lang="en-GB" dirty="0"/>
              <a:t>. </a:t>
            </a:r>
            <a:r>
              <a:rPr lang="en-GB" dirty="0" err="1"/>
              <a:t>Visita</a:t>
            </a:r>
            <a:r>
              <a:rPr lang="en-GB" dirty="0"/>
              <a:t> </a:t>
            </a:r>
            <a:r>
              <a:rPr lang="en-GB" dirty="0" err="1"/>
              <a:t>destinos</a:t>
            </a:r>
            <a:r>
              <a:rPr lang="en-GB" dirty="0"/>
              <a:t> </a:t>
            </a:r>
            <a:r>
              <a:rPr lang="en-GB" dirty="0" err="1"/>
              <a:t>populares</a:t>
            </a:r>
            <a:r>
              <a:rPr lang="en-GB" dirty="0"/>
              <a:t> </a:t>
            </a:r>
            <a:r>
              <a:rPr lang="en-GB" dirty="0" err="1"/>
              <a:t>como</a:t>
            </a:r>
            <a:endParaRPr lang="en-GB" dirty="0"/>
          </a:p>
          <a:p>
            <a:pPr algn="just"/>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569</TotalTime>
  <Words>3339</Words>
  <Application>Microsoft Macintosh PowerPoint</Application>
  <PresentationFormat>On-screen Show (4:3)</PresentationFormat>
  <Paragraphs>111</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Aharoni</vt:lpstr>
      <vt:lpstr>Angsana New</vt:lpstr>
      <vt:lpstr>Arial</vt:lpstr>
      <vt:lpstr>Calibri</vt:lpstr>
      <vt:lpstr>Verdana</vt:lpstr>
      <vt:lpstr>Wingdings 2</vt:lpstr>
      <vt:lpstr>Wingdings 3</vt:lpstr>
      <vt:lpstr>Concourse</vt:lpstr>
      <vt:lpstr>WESTERN INDIA NATURE TOUR PVT.LTD</vt:lpstr>
      <vt:lpstr>Introduction a India:</vt:lpstr>
      <vt:lpstr>Geografia </vt:lpstr>
      <vt:lpstr>Cultura</vt:lpstr>
      <vt:lpstr>India Norte: Primier contacto con India</vt:lpstr>
      <vt:lpstr>Sur de India</vt:lpstr>
      <vt:lpstr>Festivals en India.</vt:lpstr>
      <vt:lpstr>Cual viaje recomendar?</vt:lpstr>
      <vt:lpstr>PowerPoint Presentation</vt:lpstr>
      <vt:lpstr> Sensibilidad Cultural :</vt:lpstr>
      <vt:lpstr>Visado y Documentation:</vt:lpstr>
      <vt:lpstr>Alojamientos:</vt:lpstr>
      <vt:lpstr>Santosh villa Casa en Jaipur</vt:lpstr>
      <vt:lpstr>Transportation and Logisticas:</vt:lpstr>
      <vt:lpstr>Guias :</vt:lpstr>
      <vt:lpstr> Experiencias y Actividades Únicas:</vt:lpstr>
      <vt:lpstr>Mejor epoca para viajar India</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WESTERN INDIA NATURE TOUR PVT.LTD</dc:title>
  <dc:creator>Admin</dc:creator>
  <cp:lastModifiedBy>Microsoft Office User</cp:lastModifiedBy>
  <cp:revision>103</cp:revision>
  <dcterms:created xsi:type="dcterms:W3CDTF">2023-06-29T10:02:22Z</dcterms:created>
  <dcterms:modified xsi:type="dcterms:W3CDTF">2023-07-04T11:59:15Z</dcterms:modified>
</cp:coreProperties>
</file>